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30" r:id="rId2"/>
    <p:sldMasterId id="2147483734" r:id="rId3"/>
  </p:sldMasterIdLst>
  <p:notesMasterIdLst>
    <p:notesMasterId r:id="rId24"/>
  </p:notesMasterIdLst>
  <p:sldIdLst>
    <p:sldId id="342" r:id="rId4"/>
    <p:sldId id="299" r:id="rId5"/>
    <p:sldId id="334" r:id="rId6"/>
    <p:sldId id="332" r:id="rId7"/>
    <p:sldId id="362" r:id="rId8"/>
    <p:sldId id="363" r:id="rId9"/>
    <p:sldId id="360" r:id="rId10"/>
    <p:sldId id="364" r:id="rId11"/>
    <p:sldId id="365" r:id="rId12"/>
    <p:sldId id="366" r:id="rId13"/>
    <p:sldId id="367" r:id="rId14"/>
    <p:sldId id="369" r:id="rId15"/>
    <p:sldId id="358" r:id="rId16"/>
    <p:sldId id="368" r:id="rId17"/>
    <p:sldId id="370" r:id="rId18"/>
    <p:sldId id="371" r:id="rId19"/>
    <p:sldId id="373" r:id="rId20"/>
    <p:sldId id="359" r:id="rId21"/>
    <p:sldId id="372" r:id="rId22"/>
    <p:sldId id="330" r:id="rId23"/>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大赛介绍页面" id="{7097E9CC-0357-4220-9378-C24F6E5A5B14}">
          <p14:sldIdLst/>
        </p14:section>
        <p14:section name="封面" id="{EA1E96BD-BC5E-41B2-AECC-9291B60F95E9}">
          <p14:sldIdLst>
            <p14:sldId id="342"/>
          </p14:sldIdLst>
        </p14:section>
        <p14:section name="目录" id="{B7BAED8C-AE45-47AE-9094-369A4305DA49}">
          <p14:sldIdLst>
            <p14:sldId id="299"/>
          </p14:sldIdLst>
        </p14:section>
        <p14:section name="过渡页" id="{4DAA5134-08C5-469C-BA0C-2F0DF208DAA0}">
          <p14:sldIdLst>
            <p14:sldId id="334"/>
            <p14:sldId id="332"/>
            <p14:sldId id="362"/>
            <p14:sldId id="363"/>
            <p14:sldId id="360"/>
            <p14:sldId id="364"/>
            <p14:sldId id="365"/>
            <p14:sldId id="366"/>
            <p14:sldId id="367"/>
            <p14:sldId id="369"/>
            <p14:sldId id="358"/>
            <p14:sldId id="368"/>
            <p14:sldId id="370"/>
            <p14:sldId id="371"/>
            <p14:sldId id="373"/>
            <p14:sldId id="359"/>
            <p14:sldId id="372"/>
          </p14:sldIdLst>
        </p14:section>
        <p14:section name="结尾" id="{624B9FA7-588E-413F-BC14-424A204D426B}">
          <p14:sldIdLst>
            <p14:sldId id="33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5" orient="horz" pos="232" userDrawn="1">
          <p15:clr>
            <a:srgbClr val="A4A3A4"/>
          </p15:clr>
        </p15:guide>
        <p15:guide id="7" orient="horz" pos="40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6F6"/>
    <a:srgbClr val="92278F"/>
    <a:srgbClr val="3D7EAA"/>
    <a:srgbClr val="6A1A68"/>
    <a:srgbClr val="8BFF4D"/>
    <a:srgbClr val="4AB312"/>
    <a:srgbClr val="FF66FF"/>
    <a:srgbClr val="FFFFFF"/>
    <a:srgbClr val="930093"/>
    <a:srgbClr val="8725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3" autoAdjust="0"/>
    <p:restoredTop sz="95078" autoAdjust="0"/>
  </p:normalViewPr>
  <p:slideViewPr>
    <p:cSldViewPr snapToGrid="0" showGuides="1">
      <p:cViewPr varScale="1">
        <p:scale>
          <a:sx n="109" d="100"/>
          <a:sy n="109" d="100"/>
        </p:scale>
        <p:origin x="636" y="96"/>
      </p:cViewPr>
      <p:guideLst>
        <p:guide orient="horz" pos="2160"/>
        <p:guide pos="3840"/>
        <p:guide orient="horz" pos="232"/>
        <p:guide orient="horz" pos="408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13977B-B4F4-4110-9D66-75928D06C5A2}" type="datetimeFigureOut">
              <a:rPr lang="zh-CN" altLang="en-US" smtClean="0"/>
              <a:t>2022/11/7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4E569D-EDD6-4BC5-AFEC-DD57613D915D}" type="slidenum">
              <a:rPr lang="zh-CN" altLang="en-US" smtClean="0"/>
              <a:t>‹#›</a:t>
            </a:fld>
            <a:endParaRPr lang="zh-CN" altLang="en-US"/>
          </a:p>
        </p:txBody>
      </p:sp>
    </p:spTree>
    <p:extLst>
      <p:ext uri="{BB962C8B-B14F-4D97-AF65-F5344CB8AC3E}">
        <p14:creationId xmlns:p14="http://schemas.microsoft.com/office/powerpoint/2010/main" val="17364169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B4E569D-EDD6-4BC5-AFEC-DD57613D915D}" type="slidenum">
              <a:rPr lang="zh-CN" altLang="en-US" smtClean="0"/>
              <a:t>1</a:t>
            </a:fld>
            <a:endParaRPr lang="zh-CN" altLang="en-US"/>
          </a:p>
        </p:txBody>
      </p:sp>
    </p:spTree>
    <p:extLst>
      <p:ext uri="{BB962C8B-B14F-4D97-AF65-F5344CB8AC3E}">
        <p14:creationId xmlns:p14="http://schemas.microsoft.com/office/powerpoint/2010/main" val="2048123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B4E569D-EDD6-4BC5-AFEC-DD57613D915D}" type="slidenum">
              <a:rPr lang="zh-CN" altLang="en-US" smtClean="0"/>
              <a:t>20</a:t>
            </a:fld>
            <a:endParaRPr lang="zh-CN" altLang="en-US"/>
          </a:p>
        </p:txBody>
      </p:sp>
    </p:spTree>
    <p:extLst>
      <p:ext uri="{BB962C8B-B14F-4D97-AF65-F5344CB8AC3E}">
        <p14:creationId xmlns:p14="http://schemas.microsoft.com/office/powerpoint/2010/main" val="344271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B4E569D-EDD6-4BC5-AFEC-DD57613D915D}" type="slidenum">
              <a:rPr lang="zh-CN" altLang="en-US" smtClean="0"/>
              <a:t>2</a:t>
            </a:fld>
            <a:endParaRPr lang="zh-CN" altLang="en-US"/>
          </a:p>
        </p:txBody>
      </p:sp>
    </p:spTree>
    <p:extLst>
      <p:ext uri="{BB962C8B-B14F-4D97-AF65-F5344CB8AC3E}">
        <p14:creationId xmlns:p14="http://schemas.microsoft.com/office/powerpoint/2010/main" val="905807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B4E569D-EDD6-4BC5-AFEC-DD57613D915D}" type="slidenum">
              <a:rPr lang="zh-CN" altLang="en-US" smtClean="0"/>
              <a:t>3</a:t>
            </a:fld>
            <a:endParaRPr lang="zh-CN" altLang="en-US"/>
          </a:p>
        </p:txBody>
      </p:sp>
    </p:spTree>
    <p:extLst>
      <p:ext uri="{BB962C8B-B14F-4D97-AF65-F5344CB8AC3E}">
        <p14:creationId xmlns:p14="http://schemas.microsoft.com/office/powerpoint/2010/main" val="771990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B4E569D-EDD6-4BC5-AFEC-DD57613D915D}" type="slidenum">
              <a:rPr lang="zh-CN" altLang="en-US" smtClean="0"/>
              <a:t>4</a:t>
            </a:fld>
            <a:endParaRPr lang="zh-CN" altLang="en-US"/>
          </a:p>
        </p:txBody>
      </p:sp>
    </p:spTree>
    <p:extLst>
      <p:ext uri="{BB962C8B-B14F-4D97-AF65-F5344CB8AC3E}">
        <p14:creationId xmlns:p14="http://schemas.microsoft.com/office/powerpoint/2010/main" val="20257473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B4E569D-EDD6-4BC5-AFEC-DD57613D915D}" type="slidenum">
              <a:rPr lang="zh-CN" altLang="en-US" smtClean="0"/>
              <a:t>5</a:t>
            </a:fld>
            <a:endParaRPr lang="zh-CN" altLang="en-US"/>
          </a:p>
        </p:txBody>
      </p:sp>
    </p:spTree>
    <p:extLst>
      <p:ext uri="{BB962C8B-B14F-4D97-AF65-F5344CB8AC3E}">
        <p14:creationId xmlns:p14="http://schemas.microsoft.com/office/powerpoint/2010/main" val="1097833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B4E569D-EDD6-4BC5-AFEC-DD57613D915D}" type="slidenum">
              <a:rPr lang="zh-CN" altLang="en-US" smtClean="0"/>
              <a:t>7</a:t>
            </a:fld>
            <a:endParaRPr lang="zh-CN" altLang="en-US"/>
          </a:p>
        </p:txBody>
      </p:sp>
    </p:spTree>
    <p:extLst>
      <p:ext uri="{BB962C8B-B14F-4D97-AF65-F5344CB8AC3E}">
        <p14:creationId xmlns:p14="http://schemas.microsoft.com/office/powerpoint/2010/main" val="3749909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B4E569D-EDD6-4BC5-AFEC-DD57613D915D}" type="slidenum">
              <a:rPr lang="zh-CN" altLang="en-US" smtClean="0"/>
              <a:t>8</a:t>
            </a:fld>
            <a:endParaRPr lang="zh-CN" altLang="en-US"/>
          </a:p>
        </p:txBody>
      </p:sp>
    </p:spTree>
    <p:extLst>
      <p:ext uri="{BB962C8B-B14F-4D97-AF65-F5344CB8AC3E}">
        <p14:creationId xmlns:p14="http://schemas.microsoft.com/office/powerpoint/2010/main" val="3860122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B4E569D-EDD6-4BC5-AFEC-DD57613D915D}" type="slidenum">
              <a:rPr lang="zh-CN" altLang="en-US" smtClean="0"/>
              <a:t>13</a:t>
            </a:fld>
            <a:endParaRPr lang="zh-CN" altLang="en-US"/>
          </a:p>
        </p:txBody>
      </p:sp>
    </p:spTree>
    <p:extLst>
      <p:ext uri="{BB962C8B-B14F-4D97-AF65-F5344CB8AC3E}">
        <p14:creationId xmlns:p14="http://schemas.microsoft.com/office/powerpoint/2010/main" val="1597094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B4E569D-EDD6-4BC5-AFEC-DD57613D915D}" type="slidenum">
              <a:rPr lang="zh-CN" altLang="en-US" smtClean="0"/>
              <a:t>18</a:t>
            </a:fld>
            <a:endParaRPr lang="zh-CN" altLang="en-US"/>
          </a:p>
        </p:txBody>
      </p:sp>
    </p:spTree>
    <p:extLst>
      <p:ext uri="{BB962C8B-B14F-4D97-AF65-F5344CB8AC3E}">
        <p14:creationId xmlns:p14="http://schemas.microsoft.com/office/powerpoint/2010/main" val="1252582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默认">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4743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文排版页">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E379FF4-CF40-446E-8233-5839C197A89E}"/>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3892" r="3449" b="7341"/>
          <a:stretch/>
        </p:blipFill>
        <p:spPr>
          <a:xfrm>
            <a:off x="0" y="0"/>
            <a:ext cx="12192000" cy="6858000"/>
          </a:xfrm>
          <a:prstGeom prst="rect">
            <a:avLst/>
          </a:prstGeom>
        </p:spPr>
      </p:pic>
      <p:sp>
        <p:nvSpPr>
          <p:cNvPr id="6" name="矩形 5">
            <a:extLst>
              <a:ext uri="{FF2B5EF4-FFF2-40B4-BE49-F238E27FC236}">
                <a16:creationId xmlns:a16="http://schemas.microsoft.com/office/drawing/2014/main" id="{20818D33-AD20-4EFB-8D77-858D885ED476}"/>
              </a:ext>
            </a:extLst>
          </p:cNvPr>
          <p:cNvSpPr/>
          <p:nvPr userDrawn="1"/>
        </p:nvSpPr>
        <p:spPr>
          <a:xfrm>
            <a:off x="0" y="0"/>
            <a:ext cx="12192000" cy="68580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spc="300" dirty="0">
              <a:latin typeface="微软雅黑" panose="020B0503020204020204" pitchFamily="34" charset="-122"/>
              <a:ea typeface="微软雅黑" panose="020B0503020204020204" pitchFamily="34" charset="-122"/>
            </a:endParaRPr>
          </a:p>
        </p:txBody>
      </p:sp>
      <p:sp>
        <p:nvSpPr>
          <p:cNvPr id="2" name="矩形: 圆角 1">
            <a:extLst>
              <a:ext uri="{FF2B5EF4-FFF2-40B4-BE49-F238E27FC236}">
                <a16:creationId xmlns:a16="http://schemas.microsoft.com/office/drawing/2014/main" id="{E2A3F94B-7AC0-4FF2-90EC-55F2BD8C0040}"/>
              </a:ext>
            </a:extLst>
          </p:cNvPr>
          <p:cNvSpPr/>
          <p:nvPr userDrawn="1"/>
        </p:nvSpPr>
        <p:spPr>
          <a:xfrm>
            <a:off x="1213952" y="462652"/>
            <a:ext cx="1752600" cy="434293"/>
          </a:xfrm>
          <a:prstGeom prst="roundRect">
            <a:avLst>
              <a:gd name="adj" fmla="val 8499"/>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spc="300" dirty="0">
              <a:latin typeface="微软雅黑" panose="020B0503020204020204" pitchFamily="34" charset="-122"/>
              <a:ea typeface="微软雅黑" panose="020B0503020204020204" pitchFamily="34" charset="-122"/>
            </a:endParaRPr>
          </a:p>
        </p:txBody>
      </p:sp>
      <p:sp>
        <p:nvSpPr>
          <p:cNvPr id="11" name="矩形: 圆角 10">
            <a:extLst>
              <a:ext uri="{FF2B5EF4-FFF2-40B4-BE49-F238E27FC236}">
                <a16:creationId xmlns:a16="http://schemas.microsoft.com/office/drawing/2014/main" id="{C8A3D52D-0AB5-4952-9558-5EA81F247D5F}"/>
              </a:ext>
            </a:extLst>
          </p:cNvPr>
          <p:cNvSpPr/>
          <p:nvPr userDrawn="1"/>
        </p:nvSpPr>
        <p:spPr>
          <a:xfrm>
            <a:off x="695325" y="368300"/>
            <a:ext cx="622998" cy="622998"/>
          </a:xfrm>
          <a:prstGeom prst="roundRect">
            <a:avLst>
              <a:gd name="adj" fmla="val 627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spc="300" dirty="0">
              <a:latin typeface="微软雅黑" panose="020B0503020204020204" pitchFamily="34" charset="-122"/>
              <a:ea typeface="微软雅黑" panose="020B0503020204020204" pitchFamily="34" charset="-122"/>
            </a:endParaRPr>
          </a:p>
        </p:txBody>
      </p:sp>
      <p:sp>
        <p:nvSpPr>
          <p:cNvPr id="13" name="notes-book-with-bookmark_46168">
            <a:extLst>
              <a:ext uri="{FF2B5EF4-FFF2-40B4-BE49-F238E27FC236}">
                <a16:creationId xmlns:a16="http://schemas.microsoft.com/office/drawing/2014/main" id="{B623C04A-9D4A-4F42-8526-BEC57289C723}"/>
              </a:ext>
            </a:extLst>
          </p:cNvPr>
          <p:cNvSpPr>
            <a:spLocks noChangeAspect="1"/>
          </p:cNvSpPr>
          <p:nvPr userDrawn="1"/>
        </p:nvSpPr>
        <p:spPr bwMode="auto">
          <a:xfrm>
            <a:off x="847872" y="496620"/>
            <a:ext cx="317904" cy="366358"/>
          </a:xfrm>
          <a:custGeom>
            <a:avLst/>
            <a:gdLst>
              <a:gd name="T0" fmla="*/ 527 w 578"/>
              <a:gd name="T1" fmla="*/ 0 h 667"/>
              <a:gd name="T2" fmla="*/ 83 w 578"/>
              <a:gd name="T3" fmla="*/ 0 h 667"/>
              <a:gd name="T4" fmla="*/ 32 w 578"/>
              <a:gd name="T5" fmla="*/ 51 h 667"/>
              <a:gd name="T6" fmla="*/ 32 w 578"/>
              <a:gd name="T7" fmla="*/ 83 h 667"/>
              <a:gd name="T8" fmla="*/ 6 w 578"/>
              <a:gd name="T9" fmla="*/ 83 h 667"/>
              <a:gd name="T10" fmla="*/ 0 w 578"/>
              <a:gd name="T11" fmla="*/ 89 h 667"/>
              <a:gd name="T12" fmla="*/ 0 w 578"/>
              <a:gd name="T13" fmla="*/ 155 h 667"/>
              <a:gd name="T14" fmla="*/ 6 w 578"/>
              <a:gd name="T15" fmla="*/ 161 h 667"/>
              <a:gd name="T16" fmla="*/ 32 w 578"/>
              <a:gd name="T17" fmla="*/ 161 h 667"/>
              <a:gd name="T18" fmla="*/ 32 w 578"/>
              <a:gd name="T19" fmla="*/ 224 h 667"/>
              <a:gd name="T20" fmla="*/ 6 w 578"/>
              <a:gd name="T21" fmla="*/ 224 h 667"/>
              <a:gd name="T22" fmla="*/ 0 w 578"/>
              <a:gd name="T23" fmla="*/ 230 h 667"/>
              <a:gd name="T24" fmla="*/ 0 w 578"/>
              <a:gd name="T25" fmla="*/ 296 h 667"/>
              <a:gd name="T26" fmla="*/ 6 w 578"/>
              <a:gd name="T27" fmla="*/ 302 h 667"/>
              <a:gd name="T28" fmla="*/ 32 w 578"/>
              <a:gd name="T29" fmla="*/ 302 h 667"/>
              <a:gd name="T30" fmla="*/ 32 w 578"/>
              <a:gd name="T31" fmla="*/ 365 h 667"/>
              <a:gd name="T32" fmla="*/ 6 w 578"/>
              <a:gd name="T33" fmla="*/ 365 h 667"/>
              <a:gd name="T34" fmla="*/ 0 w 578"/>
              <a:gd name="T35" fmla="*/ 371 h 667"/>
              <a:gd name="T36" fmla="*/ 0 w 578"/>
              <a:gd name="T37" fmla="*/ 437 h 667"/>
              <a:gd name="T38" fmla="*/ 6 w 578"/>
              <a:gd name="T39" fmla="*/ 443 h 667"/>
              <a:gd name="T40" fmla="*/ 32 w 578"/>
              <a:gd name="T41" fmla="*/ 443 h 667"/>
              <a:gd name="T42" fmla="*/ 32 w 578"/>
              <a:gd name="T43" fmla="*/ 505 h 667"/>
              <a:gd name="T44" fmla="*/ 6 w 578"/>
              <a:gd name="T45" fmla="*/ 505 h 667"/>
              <a:gd name="T46" fmla="*/ 0 w 578"/>
              <a:gd name="T47" fmla="*/ 511 h 667"/>
              <a:gd name="T48" fmla="*/ 0 w 578"/>
              <a:gd name="T49" fmla="*/ 577 h 667"/>
              <a:gd name="T50" fmla="*/ 6 w 578"/>
              <a:gd name="T51" fmla="*/ 583 h 667"/>
              <a:gd name="T52" fmla="*/ 32 w 578"/>
              <a:gd name="T53" fmla="*/ 583 h 667"/>
              <a:gd name="T54" fmla="*/ 32 w 578"/>
              <a:gd name="T55" fmla="*/ 615 h 667"/>
              <a:gd name="T56" fmla="*/ 83 w 578"/>
              <a:gd name="T57" fmla="*/ 667 h 667"/>
              <a:gd name="T58" fmla="*/ 527 w 578"/>
              <a:gd name="T59" fmla="*/ 667 h 667"/>
              <a:gd name="T60" fmla="*/ 578 w 578"/>
              <a:gd name="T61" fmla="*/ 615 h 667"/>
              <a:gd name="T62" fmla="*/ 578 w 578"/>
              <a:gd name="T63" fmla="*/ 51 h 667"/>
              <a:gd name="T64" fmla="*/ 527 w 578"/>
              <a:gd name="T65" fmla="*/ 0 h 667"/>
              <a:gd name="T66" fmla="*/ 527 w 578"/>
              <a:gd name="T67" fmla="*/ 320 h 667"/>
              <a:gd name="T68" fmla="*/ 451 w 578"/>
              <a:gd name="T69" fmla="*/ 187 h 667"/>
              <a:gd name="T70" fmla="*/ 376 w 578"/>
              <a:gd name="T71" fmla="*/ 320 h 667"/>
              <a:gd name="T72" fmla="*/ 376 w 578"/>
              <a:gd name="T73" fmla="*/ 40 h 667"/>
              <a:gd name="T74" fmla="*/ 527 w 578"/>
              <a:gd name="T75" fmla="*/ 40 h 667"/>
              <a:gd name="T76" fmla="*/ 527 w 578"/>
              <a:gd name="T77" fmla="*/ 32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8" h="667">
                <a:moveTo>
                  <a:pt x="527" y="0"/>
                </a:moveTo>
                <a:lnTo>
                  <a:pt x="83" y="0"/>
                </a:lnTo>
                <a:cubicBezTo>
                  <a:pt x="55" y="0"/>
                  <a:pt x="32" y="23"/>
                  <a:pt x="32" y="51"/>
                </a:cubicBezTo>
                <a:lnTo>
                  <a:pt x="32" y="83"/>
                </a:lnTo>
                <a:lnTo>
                  <a:pt x="6" y="83"/>
                </a:lnTo>
                <a:cubicBezTo>
                  <a:pt x="3" y="83"/>
                  <a:pt x="0" y="86"/>
                  <a:pt x="0" y="89"/>
                </a:cubicBezTo>
                <a:lnTo>
                  <a:pt x="0" y="155"/>
                </a:lnTo>
                <a:cubicBezTo>
                  <a:pt x="0" y="159"/>
                  <a:pt x="3" y="161"/>
                  <a:pt x="6" y="161"/>
                </a:cubicBezTo>
                <a:lnTo>
                  <a:pt x="32" y="161"/>
                </a:lnTo>
                <a:lnTo>
                  <a:pt x="32" y="224"/>
                </a:lnTo>
                <a:lnTo>
                  <a:pt x="6" y="224"/>
                </a:lnTo>
                <a:cubicBezTo>
                  <a:pt x="3" y="224"/>
                  <a:pt x="0" y="227"/>
                  <a:pt x="0" y="230"/>
                </a:cubicBezTo>
                <a:lnTo>
                  <a:pt x="0" y="296"/>
                </a:lnTo>
                <a:cubicBezTo>
                  <a:pt x="0" y="299"/>
                  <a:pt x="3" y="302"/>
                  <a:pt x="6" y="302"/>
                </a:cubicBezTo>
                <a:lnTo>
                  <a:pt x="32" y="302"/>
                </a:lnTo>
                <a:lnTo>
                  <a:pt x="32" y="365"/>
                </a:lnTo>
                <a:lnTo>
                  <a:pt x="6" y="365"/>
                </a:lnTo>
                <a:cubicBezTo>
                  <a:pt x="3" y="365"/>
                  <a:pt x="0" y="367"/>
                  <a:pt x="0" y="371"/>
                </a:cubicBezTo>
                <a:lnTo>
                  <a:pt x="0" y="437"/>
                </a:lnTo>
                <a:cubicBezTo>
                  <a:pt x="0" y="440"/>
                  <a:pt x="3" y="443"/>
                  <a:pt x="6" y="443"/>
                </a:cubicBezTo>
                <a:lnTo>
                  <a:pt x="32" y="443"/>
                </a:lnTo>
                <a:lnTo>
                  <a:pt x="32" y="505"/>
                </a:lnTo>
                <a:lnTo>
                  <a:pt x="6" y="505"/>
                </a:lnTo>
                <a:cubicBezTo>
                  <a:pt x="3" y="505"/>
                  <a:pt x="0" y="508"/>
                  <a:pt x="0" y="511"/>
                </a:cubicBezTo>
                <a:lnTo>
                  <a:pt x="0" y="577"/>
                </a:lnTo>
                <a:cubicBezTo>
                  <a:pt x="0" y="581"/>
                  <a:pt x="3" y="583"/>
                  <a:pt x="6" y="583"/>
                </a:cubicBezTo>
                <a:lnTo>
                  <a:pt x="32" y="583"/>
                </a:lnTo>
                <a:lnTo>
                  <a:pt x="32" y="615"/>
                </a:lnTo>
                <a:cubicBezTo>
                  <a:pt x="32" y="644"/>
                  <a:pt x="55" y="667"/>
                  <a:pt x="83" y="667"/>
                </a:cubicBezTo>
                <a:lnTo>
                  <a:pt x="527" y="667"/>
                </a:lnTo>
                <a:cubicBezTo>
                  <a:pt x="555" y="667"/>
                  <a:pt x="578" y="644"/>
                  <a:pt x="578" y="615"/>
                </a:cubicBezTo>
                <a:lnTo>
                  <a:pt x="578" y="51"/>
                </a:lnTo>
                <a:cubicBezTo>
                  <a:pt x="578" y="23"/>
                  <a:pt x="555" y="0"/>
                  <a:pt x="527" y="0"/>
                </a:cubicBezTo>
                <a:close/>
                <a:moveTo>
                  <a:pt x="527" y="320"/>
                </a:moveTo>
                <a:lnTo>
                  <a:pt x="451" y="187"/>
                </a:lnTo>
                <a:lnTo>
                  <a:pt x="376" y="320"/>
                </a:lnTo>
                <a:lnTo>
                  <a:pt x="376" y="40"/>
                </a:lnTo>
                <a:lnTo>
                  <a:pt x="527" y="40"/>
                </a:lnTo>
                <a:lnTo>
                  <a:pt x="527" y="320"/>
                </a:lnTo>
                <a:close/>
              </a:path>
            </a:pathLst>
          </a:custGeom>
          <a:solidFill>
            <a:schemeClr val="bg1"/>
          </a:solidFill>
          <a:ln>
            <a:noFill/>
          </a:ln>
        </p:spPr>
        <p:txBody>
          <a:bodyPr/>
          <a:lstStyle/>
          <a:p>
            <a:endParaRPr lang="zh-CN" altLang="en-US" dirty="0"/>
          </a:p>
        </p:txBody>
      </p:sp>
      <p:pic>
        <p:nvPicPr>
          <p:cNvPr id="15" name="图片 14">
            <a:extLst>
              <a:ext uri="{FF2B5EF4-FFF2-40B4-BE49-F238E27FC236}">
                <a16:creationId xmlns:a16="http://schemas.microsoft.com/office/drawing/2014/main" id="{732D65A4-43FB-4FF1-898F-C29DCB19927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647678" y="368300"/>
            <a:ext cx="1885510" cy="434293"/>
          </a:xfrm>
          <a:prstGeom prst="rect">
            <a:avLst/>
          </a:prstGeom>
        </p:spPr>
      </p:pic>
      <p:pic>
        <p:nvPicPr>
          <p:cNvPr id="3" name="图片 2">
            <a:extLst>
              <a:ext uri="{FF2B5EF4-FFF2-40B4-BE49-F238E27FC236}">
                <a16:creationId xmlns:a16="http://schemas.microsoft.com/office/drawing/2014/main" id="{E4C9BF2D-89B1-4713-8BCD-64C61C7D069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227698" y="6338042"/>
            <a:ext cx="1736603" cy="303315"/>
          </a:xfrm>
          <a:prstGeom prst="rect">
            <a:avLst/>
          </a:prstGeom>
        </p:spPr>
      </p:pic>
      <p:cxnSp>
        <p:nvCxnSpPr>
          <p:cNvPr id="4" name="直接连接符 3">
            <a:extLst>
              <a:ext uri="{FF2B5EF4-FFF2-40B4-BE49-F238E27FC236}">
                <a16:creationId xmlns:a16="http://schemas.microsoft.com/office/drawing/2014/main" id="{B73D5FE4-0B93-41FB-8C03-683FE8E1460F}"/>
              </a:ext>
            </a:extLst>
          </p:cNvPr>
          <p:cNvCxnSpPr>
            <a:cxnSpLocks/>
          </p:cNvCxnSpPr>
          <p:nvPr userDrawn="1"/>
        </p:nvCxnSpPr>
        <p:spPr>
          <a:xfrm>
            <a:off x="695325" y="6489700"/>
            <a:ext cx="4404995"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C3FAFFAA-8A54-4BEE-91D7-47AE1C334840}"/>
              </a:ext>
            </a:extLst>
          </p:cNvPr>
          <p:cNvCxnSpPr>
            <a:cxnSpLocks/>
          </p:cNvCxnSpPr>
          <p:nvPr userDrawn="1"/>
        </p:nvCxnSpPr>
        <p:spPr>
          <a:xfrm>
            <a:off x="7091680" y="6489700"/>
            <a:ext cx="4404995"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845194"/>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时间轴页">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E379FF4-CF40-446E-8233-5839C197A89E}"/>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3892" r="3449" b="7341"/>
          <a:stretch/>
        </p:blipFill>
        <p:spPr>
          <a:xfrm>
            <a:off x="0" y="0"/>
            <a:ext cx="12192000" cy="6858000"/>
          </a:xfrm>
          <a:prstGeom prst="rect">
            <a:avLst/>
          </a:prstGeom>
        </p:spPr>
      </p:pic>
      <p:sp>
        <p:nvSpPr>
          <p:cNvPr id="6" name="矩形 5">
            <a:extLst>
              <a:ext uri="{FF2B5EF4-FFF2-40B4-BE49-F238E27FC236}">
                <a16:creationId xmlns:a16="http://schemas.microsoft.com/office/drawing/2014/main" id="{20818D33-AD20-4EFB-8D77-858D885ED476}"/>
              </a:ext>
            </a:extLst>
          </p:cNvPr>
          <p:cNvSpPr/>
          <p:nvPr userDrawn="1"/>
        </p:nvSpPr>
        <p:spPr>
          <a:xfrm>
            <a:off x="0" y="0"/>
            <a:ext cx="12192000" cy="68580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spc="300" dirty="0">
              <a:latin typeface="微软雅黑" panose="020B0503020204020204" pitchFamily="34" charset="-122"/>
              <a:ea typeface="微软雅黑" panose="020B0503020204020204" pitchFamily="34" charset="-122"/>
            </a:endParaRPr>
          </a:p>
        </p:txBody>
      </p:sp>
      <p:sp>
        <p:nvSpPr>
          <p:cNvPr id="2" name="矩形: 圆角 1">
            <a:extLst>
              <a:ext uri="{FF2B5EF4-FFF2-40B4-BE49-F238E27FC236}">
                <a16:creationId xmlns:a16="http://schemas.microsoft.com/office/drawing/2014/main" id="{E2A3F94B-7AC0-4FF2-90EC-55F2BD8C0040}"/>
              </a:ext>
            </a:extLst>
          </p:cNvPr>
          <p:cNvSpPr/>
          <p:nvPr userDrawn="1"/>
        </p:nvSpPr>
        <p:spPr>
          <a:xfrm>
            <a:off x="1213952" y="462652"/>
            <a:ext cx="1752600" cy="434293"/>
          </a:xfrm>
          <a:prstGeom prst="roundRect">
            <a:avLst>
              <a:gd name="adj" fmla="val 8499"/>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spc="300" dirty="0">
              <a:latin typeface="微软雅黑" panose="020B0503020204020204" pitchFamily="34" charset="-122"/>
              <a:ea typeface="微软雅黑" panose="020B0503020204020204" pitchFamily="34" charset="-122"/>
            </a:endParaRPr>
          </a:p>
        </p:txBody>
      </p:sp>
      <p:sp>
        <p:nvSpPr>
          <p:cNvPr id="11" name="矩形: 圆角 10">
            <a:extLst>
              <a:ext uri="{FF2B5EF4-FFF2-40B4-BE49-F238E27FC236}">
                <a16:creationId xmlns:a16="http://schemas.microsoft.com/office/drawing/2014/main" id="{C8A3D52D-0AB5-4952-9558-5EA81F247D5F}"/>
              </a:ext>
            </a:extLst>
          </p:cNvPr>
          <p:cNvSpPr/>
          <p:nvPr userDrawn="1"/>
        </p:nvSpPr>
        <p:spPr>
          <a:xfrm>
            <a:off x="695325" y="368300"/>
            <a:ext cx="622998" cy="622998"/>
          </a:xfrm>
          <a:prstGeom prst="roundRect">
            <a:avLst>
              <a:gd name="adj" fmla="val 627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spc="300" dirty="0">
              <a:latin typeface="微软雅黑" panose="020B0503020204020204" pitchFamily="34" charset="-122"/>
              <a:ea typeface="微软雅黑" panose="020B0503020204020204" pitchFamily="34" charset="-122"/>
            </a:endParaRPr>
          </a:p>
        </p:txBody>
      </p:sp>
      <p:sp>
        <p:nvSpPr>
          <p:cNvPr id="12" name="notes-book-with-bookmark_46168">
            <a:extLst>
              <a:ext uri="{FF2B5EF4-FFF2-40B4-BE49-F238E27FC236}">
                <a16:creationId xmlns:a16="http://schemas.microsoft.com/office/drawing/2014/main" id="{B623C04A-9D4A-4F42-8526-BEC57289C723}"/>
              </a:ext>
            </a:extLst>
          </p:cNvPr>
          <p:cNvSpPr>
            <a:spLocks noChangeAspect="1"/>
          </p:cNvSpPr>
          <p:nvPr userDrawn="1"/>
        </p:nvSpPr>
        <p:spPr bwMode="auto">
          <a:xfrm>
            <a:off x="823645" y="496875"/>
            <a:ext cx="366358" cy="365848"/>
          </a:xfrm>
          <a:custGeom>
            <a:avLst/>
            <a:gdLst>
              <a:gd name="connsiteX0" fmla="*/ 220168 w 608697"/>
              <a:gd name="connsiteY0" fmla="*/ 149793 h 607851"/>
              <a:gd name="connsiteX1" fmla="*/ 239222 w 608697"/>
              <a:gd name="connsiteY1" fmla="*/ 161748 h 607851"/>
              <a:gd name="connsiteX2" fmla="*/ 303540 w 608697"/>
              <a:gd name="connsiteY2" fmla="*/ 252175 h 607851"/>
              <a:gd name="connsiteX3" fmla="*/ 304361 w 608697"/>
              <a:gd name="connsiteY3" fmla="*/ 252026 h 607851"/>
              <a:gd name="connsiteX4" fmla="*/ 347190 w 608697"/>
              <a:gd name="connsiteY4" fmla="*/ 274596 h 607851"/>
              <a:gd name="connsiteX5" fmla="*/ 417850 w 608697"/>
              <a:gd name="connsiteY5" fmla="*/ 274596 h 607851"/>
              <a:gd name="connsiteX6" fmla="*/ 447173 w 608697"/>
              <a:gd name="connsiteY6" fmla="*/ 303943 h 607851"/>
              <a:gd name="connsiteX7" fmla="*/ 417775 w 608697"/>
              <a:gd name="connsiteY7" fmla="*/ 333291 h 607851"/>
              <a:gd name="connsiteX8" fmla="*/ 347190 w 608697"/>
              <a:gd name="connsiteY8" fmla="*/ 333291 h 607851"/>
              <a:gd name="connsiteX9" fmla="*/ 304361 w 608697"/>
              <a:gd name="connsiteY9" fmla="*/ 355861 h 607851"/>
              <a:gd name="connsiteX10" fmla="*/ 252354 w 608697"/>
              <a:gd name="connsiteY10" fmla="*/ 303943 h 607851"/>
              <a:gd name="connsiteX11" fmla="*/ 255712 w 608697"/>
              <a:gd name="connsiteY11" fmla="*/ 286216 h 607851"/>
              <a:gd name="connsiteX12" fmla="*/ 191320 w 608697"/>
              <a:gd name="connsiteY12" fmla="*/ 195714 h 607851"/>
              <a:gd name="connsiteX13" fmla="*/ 198259 w 608697"/>
              <a:gd name="connsiteY13" fmla="*/ 154820 h 607851"/>
              <a:gd name="connsiteX14" fmla="*/ 220168 w 608697"/>
              <a:gd name="connsiteY14" fmla="*/ 149793 h 607851"/>
              <a:gd name="connsiteX15" fmla="*/ 284730 w 608697"/>
              <a:gd name="connsiteY15" fmla="*/ 79259 h 607851"/>
              <a:gd name="connsiteX16" fmla="*/ 79369 w 608697"/>
              <a:gd name="connsiteY16" fmla="*/ 284409 h 607851"/>
              <a:gd name="connsiteX17" fmla="*/ 105701 w 608697"/>
              <a:gd name="connsiteY17" fmla="*/ 284409 h 607851"/>
              <a:gd name="connsiteX18" fmla="*/ 125320 w 608697"/>
              <a:gd name="connsiteY18" fmla="*/ 303925 h 607851"/>
              <a:gd name="connsiteX19" fmla="*/ 105701 w 608697"/>
              <a:gd name="connsiteY19" fmla="*/ 323517 h 607851"/>
              <a:gd name="connsiteX20" fmla="*/ 79369 w 608697"/>
              <a:gd name="connsiteY20" fmla="*/ 323517 h 607851"/>
              <a:gd name="connsiteX21" fmla="*/ 284805 w 608697"/>
              <a:gd name="connsiteY21" fmla="*/ 528592 h 607851"/>
              <a:gd name="connsiteX22" fmla="*/ 284805 w 608697"/>
              <a:gd name="connsiteY22" fmla="*/ 502296 h 607851"/>
              <a:gd name="connsiteX23" fmla="*/ 304349 w 608697"/>
              <a:gd name="connsiteY23" fmla="*/ 482705 h 607851"/>
              <a:gd name="connsiteX24" fmla="*/ 323967 w 608697"/>
              <a:gd name="connsiteY24" fmla="*/ 502296 h 607851"/>
              <a:gd name="connsiteX25" fmla="*/ 323967 w 608697"/>
              <a:gd name="connsiteY25" fmla="*/ 528592 h 607851"/>
              <a:gd name="connsiteX26" fmla="*/ 529328 w 608697"/>
              <a:gd name="connsiteY26" fmla="*/ 323442 h 607851"/>
              <a:gd name="connsiteX27" fmla="*/ 502996 w 608697"/>
              <a:gd name="connsiteY27" fmla="*/ 323442 h 607851"/>
              <a:gd name="connsiteX28" fmla="*/ 483377 w 608697"/>
              <a:gd name="connsiteY28" fmla="*/ 303925 h 607851"/>
              <a:gd name="connsiteX29" fmla="*/ 502996 w 608697"/>
              <a:gd name="connsiteY29" fmla="*/ 284334 h 607851"/>
              <a:gd name="connsiteX30" fmla="*/ 529328 w 608697"/>
              <a:gd name="connsiteY30" fmla="*/ 284334 h 607851"/>
              <a:gd name="connsiteX31" fmla="*/ 323893 w 608697"/>
              <a:gd name="connsiteY31" fmla="*/ 79259 h 607851"/>
              <a:gd name="connsiteX32" fmla="*/ 323893 w 608697"/>
              <a:gd name="connsiteY32" fmla="*/ 105555 h 607851"/>
              <a:gd name="connsiteX33" fmla="*/ 304349 w 608697"/>
              <a:gd name="connsiteY33" fmla="*/ 125146 h 607851"/>
              <a:gd name="connsiteX34" fmla="*/ 284730 w 608697"/>
              <a:gd name="connsiteY34" fmla="*/ 105555 h 607851"/>
              <a:gd name="connsiteX35" fmla="*/ 304349 w 608697"/>
              <a:gd name="connsiteY35" fmla="*/ 0 h 607851"/>
              <a:gd name="connsiteX36" fmla="*/ 608697 w 608697"/>
              <a:gd name="connsiteY36" fmla="*/ 303925 h 607851"/>
              <a:gd name="connsiteX37" fmla="*/ 304349 w 608697"/>
              <a:gd name="connsiteY37" fmla="*/ 607851 h 607851"/>
              <a:gd name="connsiteX38" fmla="*/ 0 w 608697"/>
              <a:gd name="connsiteY38" fmla="*/ 303925 h 607851"/>
              <a:gd name="connsiteX39" fmla="*/ 304349 w 608697"/>
              <a:gd name="connsiteY39"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8697" h="607851">
                <a:moveTo>
                  <a:pt x="220168" y="149793"/>
                </a:moveTo>
                <a:cubicBezTo>
                  <a:pt x="227582" y="151040"/>
                  <a:pt x="234522" y="155119"/>
                  <a:pt x="239222" y="161748"/>
                </a:cubicBezTo>
                <a:lnTo>
                  <a:pt x="303540" y="252175"/>
                </a:lnTo>
                <a:cubicBezTo>
                  <a:pt x="303839" y="252101"/>
                  <a:pt x="304062" y="252026"/>
                  <a:pt x="304361" y="252026"/>
                </a:cubicBezTo>
                <a:cubicBezTo>
                  <a:pt x="322119" y="252026"/>
                  <a:pt x="337863" y="261039"/>
                  <a:pt x="347190" y="274596"/>
                </a:cubicBezTo>
                <a:lnTo>
                  <a:pt x="417850" y="274596"/>
                </a:lnTo>
                <a:cubicBezTo>
                  <a:pt x="434041" y="274596"/>
                  <a:pt x="447173" y="287705"/>
                  <a:pt x="447173" y="303943"/>
                </a:cubicBezTo>
                <a:cubicBezTo>
                  <a:pt x="447173" y="320107"/>
                  <a:pt x="434041" y="333291"/>
                  <a:pt x="417775" y="333291"/>
                </a:cubicBezTo>
                <a:lnTo>
                  <a:pt x="347190" y="333291"/>
                </a:lnTo>
                <a:cubicBezTo>
                  <a:pt x="337863" y="346848"/>
                  <a:pt x="322194" y="355861"/>
                  <a:pt x="304361" y="355861"/>
                </a:cubicBezTo>
                <a:cubicBezTo>
                  <a:pt x="275634" y="355861"/>
                  <a:pt x="252354" y="332621"/>
                  <a:pt x="252354" y="303943"/>
                </a:cubicBezTo>
                <a:cubicBezTo>
                  <a:pt x="252354" y="297687"/>
                  <a:pt x="253698" y="291802"/>
                  <a:pt x="255712" y="286216"/>
                </a:cubicBezTo>
                <a:lnTo>
                  <a:pt x="191320" y="195714"/>
                </a:lnTo>
                <a:cubicBezTo>
                  <a:pt x="181918" y="182530"/>
                  <a:pt x="184977" y="164206"/>
                  <a:pt x="198259" y="154820"/>
                </a:cubicBezTo>
                <a:cubicBezTo>
                  <a:pt x="204862" y="150128"/>
                  <a:pt x="212753" y="148545"/>
                  <a:pt x="220168" y="149793"/>
                </a:cubicBezTo>
                <a:close/>
                <a:moveTo>
                  <a:pt x="284730" y="79259"/>
                </a:moveTo>
                <a:cubicBezTo>
                  <a:pt x="175746" y="88645"/>
                  <a:pt x="88768" y="175502"/>
                  <a:pt x="79369" y="284409"/>
                </a:cubicBezTo>
                <a:lnTo>
                  <a:pt x="105701" y="284409"/>
                </a:lnTo>
                <a:cubicBezTo>
                  <a:pt x="116517" y="284409"/>
                  <a:pt x="125320" y="293124"/>
                  <a:pt x="125320" y="303925"/>
                </a:cubicBezTo>
                <a:cubicBezTo>
                  <a:pt x="125320" y="314727"/>
                  <a:pt x="116517" y="323517"/>
                  <a:pt x="105701" y="323517"/>
                </a:cubicBezTo>
                <a:lnTo>
                  <a:pt x="79369" y="323517"/>
                </a:lnTo>
                <a:cubicBezTo>
                  <a:pt x="88768" y="432349"/>
                  <a:pt x="175746" y="519206"/>
                  <a:pt x="284805" y="528592"/>
                </a:cubicBezTo>
                <a:lnTo>
                  <a:pt x="284805" y="502296"/>
                </a:lnTo>
                <a:cubicBezTo>
                  <a:pt x="284805" y="491495"/>
                  <a:pt x="293532" y="482705"/>
                  <a:pt x="304349" y="482705"/>
                </a:cubicBezTo>
                <a:cubicBezTo>
                  <a:pt x="315165" y="482705"/>
                  <a:pt x="323967" y="491495"/>
                  <a:pt x="323967" y="502296"/>
                </a:cubicBezTo>
                <a:lnTo>
                  <a:pt x="323967" y="528592"/>
                </a:lnTo>
                <a:cubicBezTo>
                  <a:pt x="432951" y="519206"/>
                  <a:pt x="519929" y="432349"/>
                  <a:pt x="529328" y="323442"/>
                </a:cubicBezTo>
                <a:lnTo>
                  <a:pt x="502996" y="323442"/>
                </a:lnTo>
                <a:cubicBezTo>
                  <a:pt x="492179" y="323442"/>
                  <a:pt x="483377" y="314727"/>
                  <a:pt x="483377" y="303925"/>
                </a:cubicBezTo>
                <a:cubicBezTo>
                  <a:pt x="483377" y="293124"/>
                  <a:pt x="492179" y="284334"/>
                  <a:pt x="502996" y="284334"/>
                </a:cubicBezTo>
                <a:lnTo>
                  <a:pt x="529328" y="284334"/>
                </a:lnTo>
                <a:cubicBezTo>
                  <a:pt x="519929" y="175502"/>
                  <a:pt x="432951" y="88645"/>
                  <a:pt x="323893" y="79259"/>
                </a:cubicBezTo>
                <a:lnTo>
                  <a:pt x="323893" y="105555"/>
                </a:lnTo>
                <a:cubicBezTo>
                  <a:pt x="323893" y="116356"/>
                  <a:pt x="315165" y="125146"/>
                  <a:pt x="304349" y="125146"/>
                </a:cubicBezTo>
                <a:cubicBezTo>
                  <a:pt x="293532" y="125146"/>
                  <a:pt x="284730" y="116356"/>
                  <a:pt x="284730" y="105555"/>
                </a:cubicBezTo>
                <a:close/>
                <a:moveTo>
                  <a:pt x="304349" y="0"/>
                </a:moveTo>
                <a:cubicBezTo>
                  <a:pt x="472412" y="0"/>
                  <a:pt x="608697" y="136096"/>
                  <a:pt x="608697" y="303925"/>
                </a:cubicBezTo>
                <a:cubicBezTo>
                  <a:pt x="608697" y="471755"/>
                  <a:pt x="472412" y="607851"/>
                  <a:pt x="304349" y="607851"/>
                </a:cubicBezTo>
                <a:cubicBezTo>
                  <a:pt x="136285" y="607851"/>
                  <a:pt x="0" y="471755"/>
                  <a:pt x="0" y="303925"/>
                </a:cubicBezTo>
                <a:cubicBezTo>
                  <a:pt x="0" y="136096"/>
                  <a:pt x="136285" y="0"/>
                  <a:pt x="304349"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pic>
        <p:nvPicPr>
          <p:cNvPr id="15" name="图片 14">
            <a:extLst>
              <a:ext uri="{FF2B5EF4-FFF2-40B4-BE49-F238E27FC236}">
                <a16:creationId xmlns:a16="http://schemas.microsoft.com/office/drawing/2014/main" id="{732D65A4-43FB-4FF1-898F-C29DCB19927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647678" y="368300"/>
            <a:ext cx="1885510" cy="434293"/>
          </a:xfrm>
          <a:prstGeom prst="rect">
            <a:avLst/>
          </a:prstGeom>
        </p:spPr>
      </p:pic>
      <p:pic>
        <p:nvPicPr>
          <p:cNvPr id="3" name="图片 2">
            <a:extLst>
              <a:ext uri="{FF2B5EF4-FFF2-40B4-BE49-F238E27FC236}">
                <a16:creationId xmlns:a16="http://schemas.microsoft.com/office/drawing/2014/main" id="{E4C9BF2D-89B1-4713-8BCD-64C61C7D069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227698" y="6338042"/>
            <a:ext cx="1736603" cy="303315"/>
          </a:xfrm>
          <a:prstGeom prst="rect">
            <a:avLst/>
          </a:prstGeom>
        </p:spPr>
      </p:pic>
      <p:cxnSp>
        <p:nvCxnSpPr>
          <p:cNvPr id="4" name="直接连接符 3">
            <a:extLst>
              <a:ext uri="{FF2B5EF4-FFF2-40B4-BE49-F238E27FC236}">
                <a16:creationId xmlns:a16="http://schemas.microsoft.com/office/drawing/2014/main" id="{B73D5FE4-0B93-41FB-8C03-683FE8E1460F}"/>
              </a:ext>
            </a:extLst>
          </p:cNvPr>
          <p:cNvCxnSpPr>
            <a:cxnSpLocks/>
          </p:cNvCxnSpPr>
          <p:nvPr userDrawn="1"/>
        </p:nvCxnSpPr>
        <p:spPr>
          <a:xfrm>
            <a:off x="695325" y="6489700"/>
            <a:ext cx="4404995"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C3FAFFAA-8A54-4BEE-91D7-47AE1C334840}"/>
              </a:ext>
            </a:extLst>
          </p:cNvPr>
          <p:cNvCxnSpPr>
            <a:cxnSpLocks/>
          </p:cNvCxnSpPr>
          <p:nvPr userDrawn="1"/>
        </p:nvCxnSpPr>
        <p:spPr>
          <a:xfrm>
            <a:off x="7091680" y="6489700"/>
            <a:ext cx="4404995"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8430707"/>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人物介绍页">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E379FF4-CF40-446E-8233-5839C197A89E}"/>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3892" r="3449" b="7341"/>
          <a:stretch/>
        </p:blipFill>
        <p:spPr>
          <a:xfrm>
            <a:off x="0" y="0"/>
            <a:ext cx="12192000" cy="6858000"/>
          </a:xfrm>
          <a:prstGeom prst="rect">
            <a:avLst/>
          </a:prstGeom>
        </p:spPr>
      </p:pic>
      <p:sp>
        <p:nvSpPr>
          <p:cNvPr id="6" name="矩形 5">
            <a:extLst>
              <a:ext uri="{FF2B5EF4-FFF2-40B4-BE49-F238E27FC236}">
                <a16:creationId xmlns:a16="http://schemas.microsoft.com/office/drawing/2014/main" id="{20818D33-AD20-4EFB-8D77-858D885ED476}"/>
              </a:ext>
            </a:extLst>
          </p:cNvPr>
          <p:cNvSpPr/>
          <p:nvPr userDrawn="1"/>
        </p:nvSpPr>
        <p:spPr>
          <a:xfrm>
            <a:off x="0" y="0"/>
            <a:ext cx="12192000" cy="68580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spc="300" dirty="0">
              <a:latin typeface="微软雅黑" panose="020B0503020204020204" pitchFamily="34" charset="-122"/>
              <a:ea typeface="微软雅黑" panose="020B0503020204020204" pitchFamily="34" charset="-122"/>
            </a:endParaRPr>
          </a:p>
        </p:txBody>
      </p:sp>
      <p:sp>
        <p:nvSpPr>
          <p:cNvPr id="2" name="矩形: 圆角 1">
            <a:extLst>
              <a:ext uri="{FF2B5EF4-FFF2-40B4-BE49-F238E27FC236}">
                <a16:creationId xmlns:a16="http://schemas.microsoft.com/office/drawing/2014/main" id="{E2A3F94B-7AC0-4FF2-90EC-55F2BD8C0040}"/>
              </a:ext>
            </a:extLst>
          </p:cNvPr>
          <p:cNvSpPr/>
          <p:nvPr userDrawn="1"/>
        </p:nvSpPr>
        <p:spPr>
          <a:xfrm>
            <a:off x="1213952" y="462652"/>
            <a:ext cx="1752600" cy="434293"/>
          </a:xfrm>
          <a:prstGeom prst="roundRect">
            <a:avLst>
              <a:gd name="adj" fmla="val 8499"/>
            </a:avLst>
          </a:prstGeom>
          <a:solidFill>
            <a:schemeClr val="bg1"/>
          </a:solidFill>
          <a:ln>
            <a:noFill/>
          </a:ln>
          <a:effectLst>
            <a:outerShdw blurRad="635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spc="300" dirty="0">
              <a:latin typeface="微软雅黑" panose="020B0503020204020204" pitchFamily="34" charset="-122"/>
              <a:ea typeface="微软雅黑" panose="020B0503020204020204" pitchFamily="34" charset="-122"/>
            </a:endParaRPr>
          </a:p>
        </p:txBody>
      </p:sp>
      <p:sp>
        <p:nvSpPr>
          <p:cNvPr id="11" name="矩形: 圆角 10">
            <a:extLst>
              <a:ext uri="{FF2B5EF4-FFF2-40B4-BE49-F238E27FC236}">
                <a16:creationId xmlns:a16="http://schemas.microsoft.com/office/drawing/2014/main" id="{C8A3D52D-0AB5-4952-9558-5EA81F247D5F}"/>
              </a:ext>
            </a:extLst>
          </p:cNvPr>
          <p:cNvSpPr/>
          <p:nvPr userDrawn="1"/>
        </p:nvSpPr>
        <p:spPr>
          <a:xfrm>
            <a:off x="695325" y="368300"/>
            <a:ext cx="622998" cy="622998"/>
          </a:xfrm>
          <a:prstGeom prst="roundRect">
            <a:avLst>
              <a:gd name="adj" fmla="val 627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spc="300" dirty="0">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id="{732D65A4-43FB-4FF1-898F-C29DCB19927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647678" y="368300"/>
            <a:ext cx="1885510" cy="434293"/>
          </a:xfrm>
          <a:prstGeom prst="rect">
            <a:avLst/>
          </a:prstGeom>
        </p:spPr>
      </p:pic>
      <p:pic>
        <p:nvPicPr>
          <p:cNvPr id="7" name="图片 6">
            <a:extLst>
              <a:ext uri="{FF2B5EF4-FFF2-40B4-BE49-F238E27FC236}">
                <a16:creationId xmlns:a16="http://schemas.microsoft.com/office/drawing/2014/main" id="{B3323674-DBF8-4B8E-BBA1-5EE06375D7D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227698" y="6338042"/>
            <a:ext cx="1736603" cy="303315"/>
          </a:xfrm>
          <a:prstGeom prst="rect">
            <a:avLst/>
          </a:prstGeom>
        </p:spPr>
      </p:pic>
      <p:cxnSp>
        <p:nvCxnSpPr>
          <p:cNvPr id="8" name="直接连接符 7">
            <a:extLst>
              <a:ext uri="{FF2B5EF4-FFF2-40B4-BE49-F238E27FC236}">
                <a16:creationId xmlns:a16="http://schemas.microsoft.com/office/drawing/2014/main" id="{777B7216-7049-47CB-91B2-F9C8853EC53B}"/>
              </a:ext>
            </a:extLst>
          </p:cNvPr>
          <p:cNvCxnSpPr>
            <a:cxnSpLocks/>
          </p:cNvCxnSpPr>
          <p:nvPr userDrawn="1"/>
        </p:nvCxnSpPr>
        <p:spPr>
          <a:xfrm>
            <a:off x="695325" y="6489700"/>
            <a:ext cx="4404995"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DD9C6A6-3D5C-49F8-9B93-EF63EB27CD8A}"/>
              </a:ext>
            </a:extLst>
          </p:cNvPr>
          <p:cNvCxnSpPr>
            <a:cxnSpLocks/>
          </p:cNvCxnSpPr>
          <p:nvPr userDrawn="1"/>
        </p:nvCxnSpPr>
        <p:spPr>
          <a:xfrm>
            <a:off x="7091680" y="6489700"/>
            <a:ext cx="4404995"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2" name="gentleman_53427">
            <a:extLst>
              <a:ext uri="{FF2B5EF4-FFF2-40B4-BE49-F238E27FC236}">
                <a16:creationId xmlns:a16="http://schemas.microsoft.com/office/drawing/2014/main" id="{B5B978EC-91C8-4711-AB83-93956E5A8B7E}"/>
              </a:ext>
            </a:extLst>
          </p:cNvPr>
          <p:cNvSpPr>
            <a:spLocks noChangeAspect="1"/>
          </p:cNvSpPr>
          <p:nvPr userDrawn="1"/>
        </p:nvSpPr>
        <p:spPr bwMode="auto">
          <a:xfrm>
            <a:off x="837853" y="493785"/>
            <a:ext cx="337941" cy="368301"/>
          </a:xfrm>
          <a:custGeom>
            <a:avLst/>
            <a:gdLst>
              <a:gd name="connsiteX0" fmla="*/ 188888 w 557678"/>
              <a:gd name="connsiteY0" fmla="*/ 367011 h 607780"/>
              <a:gd name="connsiteX1" fmla="*/ 199785 w 557678"/>
              <a:gd name="connsiteY1" fmla="*/ 373977 h 607780"/>
              <a:gd name="connsiteX2" fmla="*/ 278839 w 557678"/>
              <a:gd name="connsiteY2" fmla="*/ 490974 h 607780"/>
              <a:gd name="connsiteX3" fmla="*/ 357893 w 557678"/>
              <a:gd name="connsiteY3" fmla="*/ 373977 h 607780"/>
              <a:gd name="connsiteX4" fmla="*/ 368886 w 557678"/>
              <a:gd name="connsiteY4" fmla="*/ 367011 h 607780"/>
              <a:gd name="connsiteX5" fmla="*/ 374908 w 557678"/>
              <a:gd name="connsiteY5" fmla="*/ 368729 h 607780"/>
              <a:gd name="connsiteX6" fmla="*/ 557678 w 557678"/>
              <a:gd name="connsiteY6" fmla="*/ 480572 h 607780"/>
              <a:gd name="connsiteX7" fmla="*/ 557678 w 557678"/>
              <a:gd name="connsiteY7" fmla="*/ 607780 h 607780"/>
              <a:gd name="connsiteX8" fmla="*/ 278839 w 557678"/>
              <a:gd name="connsiteY8" fmla="*/ 607780 h 607780"/>
              <a:gd name="connsiteX9" fmla="*/ 0 w 557678"/>
              <a:gd name="connsiteY9" fmla="*/ 607780 h 607780"/>
              <a:gd name="connsiteX10" fmla="*/ 0 w 557678"/>
              <a:gd name="connsiteY10" fmla="*/ 480572 h 607780"/>
              <a:gd name="connsiteX11" fmla="*/ 182770 w 557678"/>
              <a:gd name="connsiteY11" fmla="*/ 368729 h 607780"/>
              <a:gd name="connsiteX12" fmla="*/ 188888 w 557678"/>
              <a:gd name="connsiteY12" fmla="*/ 367011 h 607780"/>
              <a:gd name="connsiteX13" fmla="*/ 233347 w 557678"/>
              <a:gd name="connsiteY13" fmla="*/ 332928 h 607780"/>
              <a:gd name="connsiteX14" fmla="*/ 235832 w 557678"/>
              <a:gd name="connsiteY14" fmla="*/ 333119 h 607780"/>
              <a:gd name="connsiteX15" fmla="*/ 236501 w 557678"/>
              <a:gd name="connsiteY15" fmla="*/ 333214 h 607780"/>
              <a:gd name="connsiteX16" fmla="*/ 236692 w 557678"/>
              <a:gd name="connsiteY16" fmla="*/ 333214 h 607780"/>
              <a:gd name="connsiteX17" fmla="*/ 237934 w 557678"/>
              <a:gd name="connsiteY17" fmla="*/ 333596 h 607780"/>
              <a:gd name="connsiteX18" fmla="*/ 238508 w 557678"/>
              <a:gd name="connsiteY18" fmla="*/ 333787 h 607780"/>
              <a:gd name="connsiteX19" fmla="*/ 239177 w 557678"/>
              <a:gd name="connsiteY19" fmla="*/ 333977 h 607780"/>
              <a:gd name="connsiteX20" fmla="*/ 243478 w 557678"/>
              <a:gd name="connsiteY20" fmla="*/ 336553 h 607780"/>
              <a:gd name="connsiteX21" fmla="*/ 264981 w 557678"/>
              <a:gd name="connsiteY21" fmla="*/ 353724 h 607780"/>
              <a:gd name="connsiteX22" fmla="*/ 267657 w 557678"/>
              <a:gd name="connsiteY22" fmla="*/ 353820 h 607780"/>
              <a:gd name="connsiteX23" fmla="*/ 278839 w 557678"/>
              <a:gd name="connsiteY23" fmla="*/ 353724 h 607780"/>
              <a:gd name="connsiteX24" fmla="*/ 290021 w 557678"/>
              <a:gd name="connsiteY24" fmla="*/ 353820 h 607780"/>
              <a:gd name="connsiteX25" fmla="*/ 292792 w 557678"/>
              <a:gd name="connsiteY25" fmla="*/ 353724 h 607780"/>
              <a:gd name="connsiteX26" fmla="*/ 314200 w 557678"/>
              <a:gd name="connsiteY26" fmla="*/ 336553 h 607780"/>
              <a:gd name="connsiteX27" fmla="*/ 318596 w 557678"/>
              <a:gd name="connsiteY27" fmla="*/ 333977 h 607780"/>
              <a:gd name="connsiteX28" fmla="*/ 319265 w 557678"/>
              <a:gd name="connsiteY28" fmla="*/ 333787 h 607780"/>
              <a:gd name="connsiteX29" fmla="*/ 319743 w 557678"/>
              <a:gd name="connsiteY29" fmla="*/ 333596 h 607780"/>
              <a:gd name="connsiteX30" fmla="*/ 321081 w 557678"/>
              <a:gd name="connsiteY30" fmla="*/ 333214 h 607780"/>
              <a:gd name="connsiteX31" fmla="*/ 321272 w 557678"/>
              <a:gd name="connsiteY31" fmla="*/ 333214 h 607780"/>
              <a:gd name="connsiteX32" fmla="*/ 321846 w 557678"/>
              <a:gd name="connsiteY32" fmla="*/ 333119 h 607780"/>
              <a:gd name="connsiteX33" fmla="*/ 324426 w 557678"/>
              <a:gd name="connsiteY33" fmla="*/ 332928 h 607780"/>
              <a:gd name="connsiteX34" fmla="*/ 340195 w 557678"/>
              <a:gd name="connsiteY34" fmla="*/ 347905 h 607780"/>
              <a:gd name="connsiteX35" fmla="*/ 340195 w 557678"/>
              <a:gd name="connsiteY35" fmla="*/ 380912 h 607780"/>
              <a:gd name="connsiteX36" fmla="*/ 324426 w 557678"/>
              <a:gd name="connsiteY36" fmla="*/ 396366 h 607780"/>
              <a:gd name="connsiteX37" fmla="*/ 314869 w 557678"/>
              <a:gd name="connsiteY37" fmla="*/ 393123 h 607780"/>
              <a:gd name="connsiteX38" fmla="*/ 294417 w 557678"/>
              <a:gd name="connsiteY38" fmla="*/ 374807 h 607780"/>
              <a:gd name="connsiteX39" fmla="*/ 278839 w 557678"/>
              <a:gd name="connsiteY39" fmla="*/ 374902 h 607780"/>
              <a:gd name="connsiteX40" fmla="*/ 263261 w 557678"/>
              <a:gd name="connsiteY40" fmla="*/ 374807 h 607780"/>
              <a:gd name="connsiteX41" fmla="*/ 242809 w 557678"/>
              <a:gd name="connsiteY41" fmla="*/ 393123 h 607780"/>
              <a:gd name="connsiteX42" fmla="*/ 233347 w 557678"/>
              <a:gd name="connsiteY42" fmla="*/ 396366 h 607780"/>
              <a:gd name="connsiteX43" fmla="*/ 217482 w 557678"/>
              <a:gd name="connsiteY43" fmla="*/ 380912 h 607780"/>
              <a:gd name="connsiteX44" fmla="*/ 217482 w 557678"/>
              <a:gd name="connsiteY44" fmla="*/ 347905 h 607780"/>
              <a:gd name="connsiteX45" fmla="*/ 233347 w 557678"/>
              <a:gd name="connsiteY45" fmla="*/ 332928 h 607780"/>
              <a:gd name="connsiteX46" fmla="*/ 277214 w 557678"/>
              <a:gd name="connsiteY46" fmla="*/ 0 h 607780"/>
              <a:gd name="connsiteX47" fmla="*/ 278552 w 557678"/>
              <a:gd name="connsiteY47" fmla="*/ 0 h 607780"/>
              <a:gd name="connsiteX48" fmla="*/ 278744 w 557678"/>
              <a:gd name="connsiteY48" fmla="*/ 0 h 607780"/>
              <a:gd name="connsiteX49" fmla="*/ 278839 w 557678"/>
              <a:gd name="connsiteY49" fmla="*/ 0 h 607780"/>
              <a:gd name="connsiteX50" fmla="*/ 278935 w 557678"/>
              <a:gd name="connsiteY50" fmla="*/ 0 h 607780"/>
              <a:gd name="connsiteX51" fmla="*/ 279222 w 557678"/>
              <a:gd name="connsiteY51" fmla="*/ 0 h 607780"/>
              <a:gd name="connsiteX52" fmla="*/ 280560 w 557678"/>
              <a:gd name="connsiteY52" fmla="*/ 0 h 607780"/>
              <a:gd name="connsiteX53" fmla="*/ 404758 w 557678"/>
              <a:gd name="connsiteY53" fmla="*/ 105659 h 607780"/>
              <a:gd name="connsiteX54" fmla="*/ 396727 w 557678"/>
              <a:gd name="connsiteY54" fmla="*/ 160159 h 607780"/>
              <a:gd name="connsiteX55" fmla="*/ 408009 w 557678"/>
              <a:gd name="connsiteY55" fmla="*/ 186120 h 607780"/>
              <a:gd name="connsiteX56" fmla="*/ 379039 w 557678"/>
              <a:gd name="connsiteY56" fmla="*/ 238616 h 607780"/>
              <a:gd name="connsiteX57" fmla="*/ 317179 w 557678"/>
              <a:gd name="connsiteY57" fmla="*/ 313541 h 607780"/>
              <a:gd name="connsiteX58" fmla="*/ 278935 w 557678"/>
              <a:gd name="connsiteY58" fmla="*/ 322131 h 607780"/>
              <a:gd name="connsiteX59" fmla="*/ 278839 w 557678"/>
              <a:gd name="connsiteY59" fmla="*/ 322131 h 607780"/>
              <a:gd name="connsiteX60" fmla="*/ 278744 w 557678"/>
              <a:gd name="connsiteY60" fmla="*/ 322131 h 607780"/>
              <a:gd name="connsiteX61" fmla="*/ 240499 w 557678"/>
              <a:gd name="connsiteY61" fmla="*/ 313541 h 607780"/>
              <a:gd name="connsiteX62" fmla="*/ 178734 w 557678"/>
              <a:gd name="connsiteY62" fmla="*/ 238616 h 607780"/>
              <a:gd name="connsiteX63" fmla="*/ 149669 w 557678"/>
              <a:gd name="connsiteY63" fmla="*/ 186120 h 607780"/>
              <a:gd name="connsiteX64" fmla="*/ 161046 w 557678"/>
              <a:gd name="connsiteY64" fmla="*/ 160159 h 607780"/>
              <a:gd name="connsiteX65" fmla="*/ 153015 w 557678"/>
              <a:gd name="connsiteY65" fmla="*/ 105659 h 607780"/>
              <a:gd name="connsiteX66" fmla="*/ 277214 w 557678"/>
              <a:gd name="connsiteY66" fmla="*/ 0 h 60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557678" h="607780">
                <a:moveTo>
                  <a:pt x="188888" y="367011"/>
                </a:moveTo>
                <a:cubicBezTo>
                  <a:pt x="193667" y="367011"/>
                  <a:pt x="197873" y="369874"/>
                  <a:pt x="199785" y="373977"/>
                </a:cubicBezTo>
                <a:cubicBezTo>
                  <a:pt x="218808" y="405851"/>
                  <a:pt x="254177" y="489256"/>
                  <a:pt x="278839" y="490974"/>
                </a:cubicBezTo>
                <a:cubicBezTo>
                  <a:pt x="303502" y="489256"/>
                  <a:pt x="338870" y="405851"/>
                  <a:pt x="357893" y="373977"/>
                </a:cubicBezTo>
                <a:cubicBezTo>
                  <a:pt x="359900" y="369874"/>
                  <a:pt x="364011" y="367011"/>
                  <a:pt x="368886" y="367011"/>
                </a:cubicBezTo>
                <a:cubicBezTo>
                  <a:pt x="371085" y="367011"/>
                  <a:pt x="372996" y="367870"/>
                  <a:pt x="374908" y="368729"/>
                </a:cubicBezTo>
                <a:cubicBezTo>
                  <a:pt x="382269" y="371878"/>
                  <a:pt x="557678" y="427132"/>
                  <a:pt x="557678" y="480572"/>
                </a:cubicBezTo>
                <a:lnTo>
                  <a:pt x="557678" y="607780"/>
                </a:lnTo>
                <a:lnTo>
                  <a:pt x="278839" y="607780"/>
                </a:lnTo>
                <a:lnTo>
                  <a:pt x="0" y="607780"/>
                </a:lnTo>
                <a:lnTo>
                  <a:pt x="0" y="480572"/>
                </a:lnTo>
                <a:cubicBezTo>
                  <a:pt x="0" y="421120"/>
                  <a:pt x="175314" y="371687"/>
                  <a:pt x="182770" y="368729"/>
                </a:cubicBezTo>
                <a:cubicBezTo>
                  <a:pt x="184682" y="367870"/>
                  <a:pt x="186593" y="367011"/>
                  <a:pt x="188888" y="367011"/>
                </a:cubicBezTo>
                <a:close/>
                <a:moveTo>
                  <a:pt x="233347" y="332928"/>
                </a:moveTo>
                <a:cubicBezTo>
                  <a:pt x="234207" y="332928"/>
                  <a:pt x="235067" y="332928"/>
                  <a:pt x="235832" y="333119"/>
                </a:cubicBezTo>
                <a:cubicBezTo>
                  <a:pt x="236023" y="333119"/>
                  <a:pt x="236310" y="333119"/>
                  <a:pt x="236501" y="333214"/>
                </a:cubicBezTo>
                <a:cubicBezTo>
                  <a:pt x="236501" y="333214"/>
                  <a:pt x="236596" y="333214"/>
                  <a:pt x="236692" y="333214"/>
                </a:cubicBezTo>
                <a:cubicBezTo>
                  <a:pt x="237074" y="333310"/>
                  <a:pt x="237552" y="333405"/>
                  <a:pt x="237934" y="333596"/>
                </a:cubicBezTo>
                <a:cubicBezTo>
                  <a:pt x="238126" y="333596"/>
                  <a:pt x="238317" y="333691"/>
                  <a:pt x="238508" y="333787"/>
                </a:cubicBezTo>
                <a:cubicBezTo>
                  <a:pt x="238699" y="333787"/>
                  <a:pt x="238890" y="333882"/>
                  <a:pt x="239177" y="333977"/>
                </a:cubicBezTo>
                <a:cubicBezTo>
                  <a:pt x="240706" y="334645"/>
                  <a:pt x="242140" y="335504"/>
                  <a:pt x="243478" y="336553"/>
                </a:cubicBezTo>
                <a:cubicBezTo>
                  <a:pt x="250836" y="342372"/>
                  <a:pt x="255615" y="353056"/>
                  <a:pt x="264981" y="353724"/>
                </a:cubicBezTo>
                <a:cubicBezTo>
                  <a:pt x="265841" y="353820"/>
                  <a:pt x="266797" y="353820"/>
                  <a:pt x="267657" y="353820"/>
                </a:cubicBezTo>
                <a:cubicBezTo>
                  <a:pt x="268517" y="353820"/>
                  <a:pt x="274060" y="353724"/>
                  <a:pt x="278839" y="353724"/>
                </a:cubicBezTo>
                <a:cubicBezTo>
                  <a:pt x="283617" y="353724"/>
                  <a:pt x="289256" y="353820"/>
                  <a:pt x="290021" y="353820"/>
                </a:cubicBezTo>
                <a:cubicBezTo>
                  <a:pt x="290976" y="353820"/>
                  <a:pt x="291836" y="353820"/>
                  <a:pt x="292792" y="353724"/>
                </a:cubicBezTo>
                <a:cubicBezTo>
                  <a:pt x="302158" y="353056"/>
                  <a:pt x="306841" y="342372"/>
                  <a:pt x="314200" y="336553"/>
                </a:cubicBezTo>
                <a:cubicBezTo>
                  <a:pt x="315538" y="335504"/>
                  <a:pt x="316972" y="334645"/>
                  <a:pt x="318596" y="333977"/>
                </a:cubicBezTo>
                <a:cubicBezTo>
                  <a:pt x="318787" y="333882"/>
                  <a:pt x="318979" y="333787"/>
                  <a:pt x="319265" y="333787"/>
                </a:cubicBezTo>
                <a:cubicBezTo>
                  <a:pt x="319456" y="333691"/>
                  <a:pt x="319648" y="333596"/>
                  <a:pt x="319743" y="333596"/>
                </a:cubicBezTo>
                <a:cubicBezTo>
                  <a:pt x="320221" y="333405"/>
                  <a:pt x="320603" y="333310"/>
                  <a:pt x="321081" y="333214"/>
                </a:cubicBezTo>
                <a:cubicBezTo>
                  <a:pt x="321081" y="333214"/>
                  <a:pt x="321177" y="333214"/>
                  <a:pt x="321272" y="333214"/>
                </a:cubicBezTo>
                <a:cubicBezTo>
                  <a:pt x="321463" y="333119"/>
                  <a:pt x="321654" y="333119"/>
                  <a:pt x="321846" y="333119"/>
                </a:cubicBezTo>
                <a:cubicBezTo>
                  <a:pt x="322706" y="332928"/>
                  <a:pt x="323566" y="332928"/>
                  <a:pt x="324426" y="332928"/>
                </a:cubicBezTo>
                <a:cubicBezTo>
                  <a:pt x="332836" y="332928"/>
                  <a:pt x="339813" y="339510"/>
                  <a:pt x="340195" y="347905"/>
                </a:cubicBezTo>
                <a:lnTo>
                  <a:pt x="340195" y="380912"/>
                </a:lnTo>
                <a:cubicBezTo>
                  <a:pt x="340004" y="389498"/>
                  <a:pt x="333027" y="396366"/>
                  <a:pt x="324426" y="396366"/>
                </a:cubicBezTo>
                <a:cubicBezTo>
                  <a:pt x="320794" y="396366"/>
                  <a:pt x="317545" y="395126"/>
                  <a:pt x="314869" y="393123"/>
                </a:cubicBezTo>
                <a:cubicBezTo>
                  <a:pt x="305885" y="387208"/>
                  <a:pt x="299864" y="374997"/>
                  <a:pt x="294417" y="374807"/>
                </a:cubicBezTo>
                <a:lnTo>
                  <a:pt x="278839" y="374902"/>
                </a:lnTo>
                <a:lnTo>
                  <a:pt x="263261" y="374807"/>
                </a:lnTo>
                <a:cubicBezTo>
                  <a:pt x="257813" y="374997"/>
                  <a:pt x="251792" y="387208"/>
                  <a:pt x="242809" y="393123"/>
                </a:cubicBezTo>
                <a:cubicBezTo>
                  <a:pt x="240228" y="395126"/>
                  <a:pt x="236883" y="396366"/>
                  <a:pt x="233347" y="396366"/>
                </a:cubicBezTo>
                <a:cubicBezTo>
                  <a:pt x="224746" y="396366"/>
                  <a:pt x="217769" y="389498"/>
                  <a:pt x="217482" y="380912"/>
                </a:cubicBezTo>
                <a:lnTo>
                  <a:pt x="217482" y="347905"/>
                </a:lnTo>
                <a:cubicBezTo>
                  <a:pt x="217960" y="339510"/>
                  <a:pt x="224841" y="332928"/>
                  <a:pt x="233347" y="332928"/>
                </a:cubicBezTo>
                <a:close/>
                <a:moveTo>
                  <a:pt x="277214" y="0"/>
                </a:moveTo>
                <a:cubicBezTo>
                  <a:pt x="277596" y="0"/>
                  <a:pt x="278074" y="0"/>
                  <a:pt x="278552" y="0"/>
                </a:cubicBezTo>
                <a:cubicBezTo>
                  <a:pt x="278648" y="0"/>
                  <a:pt x="278648" y="0"/>
                  <a:pt x="278744" y="0"/>
                </a:cubicBezTo>
                <a:cubicBezTo>
                  <a:pt x="278744" y="0"/>
                  <a:pt x="278839" y="0"/>
                  <a:pt x="278839" y="0"/>
                </a:cubicBezTo>
                <a:cubicBezTo>
                  <a:pt x="278935" y="0"/>
                  <a:pt x="278935" y="0"/>
                  <a:pt x="278935" y="0"/>
                </a:cubicBezTo>
                <a:cubicBezTo>
                  <a:pt x="279030" y="0"/>
                  <a:pt x="279126" y="0"/>
                  <a:pt x="279222" y="0"/>
                </a:cubicBezTo>
                <a:cubicBezTo>
                  <a:pt x="279604" y="0"/>
                  <a:pt x="280082" y="0"/>
                  <a:pt x="280560" y="0"/>
                </a:cubicBezTo>
                <a:cubicBezTo>
                  <a:pt x="387453" y="0"/>
                  <a:pt x="407531" y="76166"/>
                  <a:pt x="404758" y="105659"/>
                </a:cubicBezTo>
                <a:cubicBezTo>
                  <a:pt x="402464" y="129330"/>
                  <a:pt x="396727" y="160159"/>
                  <a:pt x="396727" y="160159"/>
                </a:cubicBezTo>
                <a:cubicBezTo>
                  <a:pt x="396727" y="160159"/>
                  <a:pt x="408009" y="165313"/>
                  <a:pt x="408009" y="186120"/>
                </a:cubicBezTo>
                <a:cubicBezTo>
                  <a:pt x="404089" y="238234"/>
                  <a:pt x="383246" y="215708"/>
                  <a:pt x="379039" y="238616"/>
                </a:cubicBezTo>
                <a:cubicBezTo>
                  <a:pt x="371868" y="276603"/>
                  <a:pt x="338213" y="304092"/>
                  <a:pt x="317179" y="313541"/>
                </a:cubicBezTo>
                <a:cubicBezTo>
                  <a:pt x="304941" y="319077"/>
                  <a:pt x="292225" y="321845"/>
                  <a:pt x="278935" y="322131"/>
                </a:cubicBezTo>
                <a:cubicBezTo>
                  <a:pt x="278935" y="322131"/>
                  <a:pt x="278935" y="322131"/>
                  <a:pt x="278839" y="322131"/>
                </a:cubicBezTo>
                <a:cubicBezTo>
                  <a:pt x="278839" y="322131"/>
                  <a:pt x="278744" y="322131"/>
                  <a:pt x="278744" y="322131"/>
                </a:cubicBezTo>
                <a:cubicBezTo>
                  <a:pt x="265454" y="321845"/>
                  <a:pt x="252738" y="319077"/>
                  <a:pt x="240499" y="313541"/>
                </a:cubicBezTo>
                <a:cubicBezTo>
                  <a:pt x="219561" y="304092"/>
                  <a:pt x="185810" y="276603"/>
                  <a:pt x="178734" y="238616"/>
                </a:cubicBezTo>
                <a:cubicBezTo>
                  <a:pt x="174432" y="215708"/>
                  <a:pt x="153684" y="238234"/>
                  <a:pt x="149669" y="186120"/>
                </a:cubicBezTo>
                <a:cubicBezTo>
                  <a:pt x="149669" y="165313"/>
                  <a:pt x="161046" y="160159"/>
                  <a:pt x="161046" y="160159"/>
                </a:cubicBezTo>
                <a:cubicBezTo>
                  <a:pt x="161046" y="160159"/>
                  <a:pt x="155214" y="129330"/>
                  <a:pt x="153015" y="105659"/>
                </a:cubicBezTo>
                <a:cubicBezTo>
                  <a:pt x="150147" y="76166"/>
                  <a:pt x="170225" y="0"/>
                  <a:pt x="277214"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Tree>
    <p:extLst>
      <p:ext uri="{BB962C8B-B14F-4D97-AF65-F5344CB8AC3E}">
        <p14:creationId xmlns:p14="http://schemas.microsoft.com/office/powerpoint/2010/main" val="27959281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数据图表页">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E379FF4-CF40-446E-8233-5839C197A89E}"/>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3892" r="3449" b="7341"/>
          <a:stretch/>
        </p:blipFill>
        <p:spPr>
          <a:xfrm>
            <a:off x="0" y="0"/>
            <a:ext cx="12192000" cy="6858000"/>
          </a:xfrm>
          <a:prstGeom prst="rect">
            <a:avLst/>
          </a:prstGeom>
        </p:spPr>
      </p:pic>
      <p:sp>
        <p:nvSpPr>
          <p:cNvPr id="6" name="矩形 5">
            <a:extLst>
              <a:ext uri="{FF2B5EF4-FFF2-40B4-BE49-F238E27FC236}">
                <a16:creationId xmlns:a16="http://schemas.microsoft.com/office/drawing/2014/main" id="{20818D33-AD20-4EFB-8D77-858D885ED476}"/>
              </a:ext>
            </a:extLst>
          </p:cNvPr>
          <p:cNvSpPr/>
          <p:nvPr userDrawn="1"/>
        </p:nvSpPr>
        <p:spPr>
          <a:xfrm>
            <a:off x="0" y="0"/>
            <a:ext cx="12192000" cy="68580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spc="300" dirty="0">
              <a:latin typeface="微软雅黑" panose="020B0503020204020204" pitchFamily="34" charset="-122"/>
              <a:ea typeface="微软雅黑" panose="020B0503020204020204" pitchFamily="34" charset="-122"/>
            </a:endParaRPr>
          </a:p>
        </p:txBody>
      </p:sp>
      <p:sp>
        <p:nvSpPr>
          <p:cNvPr id="2" name="矩形: 圆角 1">
            <a:extLst>
              <a:ext uri="{FF2B5EF4-FFF2-40B4-BE49-F238E27FC236}">
                <a16:creationId xmlns:a16="http://schemas.microsoft.com/office/drawing/2014/main" id="{E2A3F94B-7AC0-4FF2-90EC-55F2BD8C0040}"/>
              </a:ext>
            </a:extLst>
          </p:cNvPr>
          <p:cNvSpPr/>
          <p:nvPr userDrawn="1"/>
        </p:nvSpPr>
        <p:spPr>
          <a:xfrm>
            <a:off x="1213952" y="462652"/>
            <a:ext cx="1752600" cy="434293"/>
          </a:xfrm>
          <a:prstGeom prst="roundRect">
            <a:avLst>
              <a:gd name="adj" fmla="val 8499"/>
            </a:avLst>
          </a:prstGeom>
          <a:solidFill>
            <a:schemeClr val="bg1"/>
          </a:solidFill>
          <a:ln>
            <a:noFill/>
          </a:ln>
          <a:effectLst>
            <a:outerShdw blurRad="635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spc="300" dirty="0">
              <a:latin typeface="微软雅黑" panose="020B0503020204020204" pitchFamily="34" charset="-122"/>
              <a:ea typeface="微软雅黑" panose="020B0503020204020204" pitchFamily="34" charset="-122"/>
            </a:endParaRPr>
          </a:p>
        </p:txBody>
      </p:sp>
      <p:sp>
        <p:nvSpPr>
          <p:cNvPr id="11" name="矩形: 圆角 10">
            <a:extLst>
              <a:ext uri="{FF2B5EF4-FFF2-40B4-BE49-F238E27FC236}">
                <a16:creationId xmlns:a16="http://schemas.microsoft.com/office/drawing/2014/main" id="{C8A3D52D-0AB5-4952-9558-5EA81F247D5F}"/>
              </a:ext>
            </a:extLst>
          </p:cNvPr>
          <p:cNvSpPr/>
          <p:nvPr userDrawn="1"/>
        </p:nvSpPr>
        <p:spPr>
          <a:xfrm>
            <a:off x="695325" y="368300"/>
            <a:ext cx="622998" cy="622998"/>
          </a:xfrm>
          <a:prstGeom prst="roundRect">
            <a:avLst>
              <a:gd name="adj" fmla="val 627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spc="300" dirty="0">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id="{732D65A4-43FB-4FF1-898F-C29DCB19927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647678" y="368300"/>
            <a:ext cx="1885510" cy="434293"/>
          </a:xfrm>
          <a:prstGeom prst="rect">
            <a:avLst/>
          </a:prstGeom>
        </p:spPr>
      </p:pic>
      <p:sp>
        <p:nvSpPr>
          <p:cNvPr id="3" name="infographic-diagram_15452">
            <a:extLst>
              <a:ext uri="{FF2B5EF4-FFF2-40B4-BE49-F238E27FC236}">
                <a16:creationId xmlns:a16="http://schemas.microsoft.com/office/drawing/2014/main" id="{CFAF1084-0122-421E-9C95-5C0813FDD609}"/>
              </a:ext>
            </a:extLst>
          </p:cNvPr>
          <p:cNvSpPr>
            <a:spLocks noChangeAspect="1"/>
          </p:cNvSpPr>
          <p:nvPr userDrawn="1"/>
        </p:nvSpPr>
        <p:spPr bwMode="auto">
          <a:xfrm>
            <a:off x="835152" y="493784"/>
            <a:ext cx="343344" cy="368301"/>
          </a:xfrm>
          <a:custGeom>
            <a:avLst/>
            <a:gdLst>
              <a:gd name="connsiteX0" fmla="*/ 16143 w 564989"/>
              <a:gd name="connsiteY0" fmla="*/ 573798 h 606057"/>
              <a:gd name="connsiteX1" fmla="*/ 548846 w 564989"/>
              <a:gd name="connsiteY1" fmla="*/ 573798 h 606057"/>
              <a:gd name="connsiteX2" fmla="*/ 564989 w 564989"/>
              <a:gd name="connsiteY2" fmla="*/ 589928 h 606057"/>
              <a:gd name="connsiteX3" fmla="*/ 548846 w 564989"/>
              <a:gd name="connsiteY3" fmla="*/ 606057 h 606057"/>
              <a:gd name="connsiteX4" fmla="*/ 16143 w 564989"/>
              <a:gd name="connsiteY4" fmla="*/ 606057 h 606057"/>
              <a:gd name="connsiteX5" fmla="*/ 0 w 564989"/>
              <a:gd name="connsiteY5" fmla="*/ 589928 h 606057"/>
              <a:gd name="connsiteX6" fmla="*/ 16143 w 564989"/>
              <a:gd name="connsiteY6" fmla="*/ 573798 h 606057"/>
              <a:gd name="connsiteX7" fmla="*/ 48465 w 564989"/>
              <a:gd name="connsiteY7" fmla="*/ 193425 h 606057"/>
              <a:gd name="connsiteX8" fmla="*/ 125915 w 564989"/>
              <a:gd name="connsiteY8" fmla="*/ 193425 h 606057"/>
              <a:gd name="connsiteX9" fmla="*/ 158186 w 564989"/>
              <a:gd name="connsiteY9" fmla="*/ 225663 h 606057"/>
              <a:gd name="connsiteX10" fmla="*/ 158186 w 564989"/>
              <a:gd name="connsiteY10" fmla="*/ 507746 h 606057"/>
              <a:gd name="connsiteX11" fmla="*/ 125915 w 564989"/>
              <a:gd name="connsiteY11" fmla="*/ 539984 h 606057"/>
              <a:gd name="connsiteX12" fmla="*/ 48465 w 564989"/>
              <a:gd name="connsiteY12" fmla="*/ 539984 h 606057"/>
              <a:gd name="connsiteX13" fmla="*/ 16194 w 564989"/>
              <a:gd name="connsiteY13" fmla="*/ 507746 h 606057"/>
              <a:gd name="connsiteX14" fmla="*/ 16194 w 564989"/>
              <a:gd name="connsiteY14" fmla="*/ 225663 h 606057"/>
              <a:gd name="connsiteX15" fmla="*/ 48465 w 564989"/>
              <a:gd name="connsiteY15" fmla="*/ 193425 h 606057"/>
              <a:gd name="connsiteX16" fmla="*/ 447906 w 564989"/>
              <a:gd name="connsiteY16" fmla="*/ 107142 h 606057"/>
              <a:gd name="connsiteX17" fmla="*/ 526217 w 564989"/>
              <a:gd name="connsiteY17" fmla="*/ 107142 h 606057"/>
              <a:gd name="connsiteX18" fmla="*/ 558511 w 564989"/>
              <a:gd name="connsiteY18" fmla="*/ 139384 h 606057"/>
              <a:gd name="connsiteX19" fmla="*/ 558511 w 564989"/>
              <a:gd name="connsiteY19" fmla="*/ 507742 h 606057"/>
              <a:gd name="connsiteX20" fmla="*/ 526217 w 564989"/>
              <a:gd name="connsiteY20" fmla="*/ 539984 h 606057"/>
              <a:gd name="connsiteX21" fmla="*/ 447906 w 564989"/>
              <a:gd name="connsiteY21" fmla="*/ 539984 h 606057"/>
              <a:gd name="connsiteX22" fmla="*/ 415612 w 564989"/>
              <a:gd name="connsiteY22" fmla="*/ 507742 h 606057"/>
              <a:gd name="connsiteX23" fmla="*/ 415612 w 564989"/>
              <a:gd name="connsiteY23" fmla="*/ 139384 h 606057"/>
              <a:gd name="connsiteX24" fmla="*/ 447906 w 564989"/>
              <a:gd name="connsiteY24" fmla="*/ 107142 h 606057"/>
              <a:gd name="connsiteX25" fmla="*/ 246967 w 564989"/>
              <a:gd name="connsiteY25" fmla="*/ 0 h 606057"/>
              <a:gd name="connsiteX26" fmla="*/ 325278 w 564989"/>
              <a:gd name="connsiteY26" fmla="*/ 0 h 606057"/>
              <a:gd name="connsiteX27" fmla="*/ 357572 w 564989"/>
              <a:gd name="connsiteY27" fmla="*/ 32238 h 606057"/>
              <a:gd name="connsiteX28" fmla="*/ 357572 w 564989"/>
              <a:gd name="connsiteY28" fmla="*/ 507746 h 606057"/>
              <a:gd name="connsiteX29" fmla="*/ 325278 w 564989"/>
              <a:gd name="connsiteY29" fmla="*/ 539984 h 606057"/>
              <a:gd name="connsiteX30" fmla="*/ 246967 w 564989"/>
              <a:gd name="connsiteY30" fmla="*/ 539984 h 606057"/>
              <a:gd name="connsiteX31" fmla="*/ 214673 w 564989"/>
              <a:gd name="connsiteY31" fmla="*/ 507746 h 606057"/>
              <a:gd name="connsiteX32" fmla="*/ 214673 w 564989"/>
              <a:gd name="connsiteY32" fmla="*/ 32238 h 606057"/>
              <a:gd name="connsiteX33" fmla="*/ 246967 w 564989"/>
              <a:gd name="connsiteY33" fmla="*/ 0 h 60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64989" h="606057">
                <a:moveTo>
                  <a:pt x="16143" y="573798"/>
                </a:moveTo>
                <a:lnTo>
                  <a:pt x="548846" y="573798"/>
                </a:lnTo>
                <a:cubicBezTo>
                  <a:pt x="557725" y="573798"/>
                  <a:pt x="564989" y="581056"/>
                  <a:pt x="564989" y="589928"/>
                </a:cubicBezTo>
                <a:cubicBezTo>
                  <a:pt x="564989" y="598799"/>
                  <a:pt x="557725" y="606057"/>
                  <a:pt x="548846" y="606057"/>
                </a:cubicBezTo>
                <a:lnTo>
                  <a:pt x="16143" y="606057"/>
                </a:lnTo>
                <a:cubicBezTo>
                  <a:pt x="7264" y="606057"/>
                  <a:pt x="0" y="598799"/>
                  <a:pt x="0" y="589928"/>
                </a:cubicBezTo>
                <a:cubicBezTo>
                  <a:pt x="0" y="581056"/>
                  <a:pt x="7264" y="573798"/>
                  <a:pt x="16143" y="573798"/>
                </a:cubicBezTo>
                <a:close/>
                <a:moveTo>
                  <a:pt x="48465" y="193425"/>
                </a:moveTo>
                <a:lnTo>
                  <a:pt x="125915" y="193425"/>
                </a:lnTo>
                <a:cubicBezTo>
                  <a:pt x="144471" y="193425"/>
                  <a:pt x="158186" y="207932"/>
                  <a:pt x="158186" y="225663"/>
                </a:cubicBezTo>
                <a:lnTo>
                  <a:pt x="158186" y="507746"/>
                </a:lnTo>
                <a:cubicBezTo>
                  <a:pt x="158186" y="525477"/>
                  <a:pt x="144471" y="539984"/>
                  <a:pt x="125915" y="539984"/>
                </a:cubicBezTo>
                <a:lnTo>
                  <a:pt x="48465" y="539984"/>
                </a:lnTo>
                <a:cubicBezTo>
                  <a:pt x="30716" y="539984"/>
                  <a:pt x="16194" y="525477"/>
                  <a:pt x="16194" y="507746"/>
                </a:cubicBezTo>
                <a:lnTo>
                  <a:pt x="16194" y="225663"/>
                </a:lnTo>
                <a:cubicBezTo>
                  <a:pt x="16194" y="207932"/>
                  <a:pt x="30716" y="193425"/>
                  <a:pt x="48465" y="193425"/>
                </a:cubicBezTo>
                <a:close/>
                <a:moveTo>
                  <a:pt x="447906" y="107142"/>
                </a:moveTo>
                <a:lnTo>
                  <a:pt x="526217" y="107142"/>
                </a:lnTo>
                <a:cubicBezTo>
                  <a:pt x="543979" y="107142"/>
                  <a:pt x="558511" y="121651"/>
                  <a:pt x="558511" y="139384"/>
                </a:cubicBezTo>
                <a:lnTo>
                  <a:pt x="558511" y="507742"/>
                </a:lnTo>
                <a:cubicBezTo>
                  <a:pt x="558511" y="525475"/>
                  <a:pt x="543979" y="539984"/>
                  <a:pt x="526217" y="539984"/>
                </a:cubicBezTo>
                <a:lnTo>
                  <a:pt x="447906" y="539984"/>
                </a:lnTo>
                <a:cubicBezTo>
                  <a:pt x="430144" y="539984"/>
                  <a:pt x="415612" y="525475"/>
                  <a:pt x="415612" y="507742"/>
                </a:cubicBezTo>
                <a:lnTo>
                  <a:pt x="415612" y="139384"/>
                </a:lnTo>
                <a:cubicBezTo>
                  <a:pt x="415612" y="121651"/>
                  <a:pt x="430144" y="107142"/>
                  <a:pt x="447906" y="107142"/>
                </a:cubicBezTo>
                <a:close/>
                <a:moveTo>
                  <a:pt x="246967" y="0"/>
                </a:moveTo>
                <a:lnTo>
                  <a:pt x="325278" y="0"/>
                </a:lnTo>
                <a:cubicBezTo>
                  <a:pt x="343040" y="0"/>
                  <a:pt x="357572" y="14507"/>
                  <a:pt x="357572" y="32238"/>
                </a:cubicBezTo>
                <a:lnTo>
                  <a:pt x="357572" y="507746"/>
                </a:lnTo>
                <a:cubicBezTo>
                  <a:pt x="357572" y="525477"/>
                  <a:pt x="343040" y="539984"/>
                  <a:pt x="325278" y="539984"/>
                </a:cubicBezTo>
                <a:lnTo>
                  <a:pt x="246967" y="539984"/>
                </a:lnTo>
                <a:cubicBezTo>
                  <a:pt x="229205" y="539984"/>
                  <a:pt x="214673" y="525477"/>
                  <a:pt x="214673" y="507746"/>
                </a:cubicBezTo>
                <a:lnTo>
                  <a:pt x="214673" y="32238"/>
                </a:lnTo>
                <a:cubicBezTo>
                  <a:pt x="214673" y="14507"/>
                  <a:pt x="229205" y="0"/>
                  <a:pt x="246967" y="0"/>
                </a:cubicBezTo>
                <a:close/>
              </a:path>
            </a:pathLst>
          </a:custGeom>
          <a:solidFill>
            <a:schemeClr val="bg1"/>
          </a:solidFill>
          <a:ln>
            <a:noFill/>
          </a:ln>
        </p:spPr>
      </p:sp>
      <p:pic>
        <p:nvPicPr>
          <p:cNvPr id="7" name="图片 6">
            <a:extLst>
              <a:ext uri="{FF2B5EF4-FFF2-40B4-BE49-F238E27FC236}">
                <a16:creationId xmlns:a16="http://schemas.microsoft.com/office/drawing/2014/main" id="{B3323674-DBF8-4B8E-BBA1-5EE06375D7D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227698" y="6338042"/>
            <a:ext cx="1736603" cy="303315"/>
          </a:xfrm>
          <a:prstGeom prst="rect">
            <a:avLst/>
          </a:prstGeom>
        </p:spPr>
      </p:pic>
      <p:cxnSp>
        <p:nvCxnSpPr>
          <p:cNvPr id="8" name="直接连接符 7">
            <a:extLst>
              <a:ext uri="{FF2B5EF4-FFF2-40B4-BE49-F238E27FC236}">
                <a16:creationId xmlns:a16="http://schemas.microsoft.com/office/drawing/2014/main" id="{777B7216-7049-47CB-91B2-F9C8853EC53B}"/>
              </a:ext>
            </a:extLst>
          </p:cNvPr>
          <p:cNvCxnSpPr>
            <a:cxnSpLocks/>
          </p:cNvCxnSpPr>
          <p:nvPr userDrawn="1"/>
        </p:nvCxnSpPr>
        <p:spPr>
          <a:xfrm>
            <a:off x="695325" y="6489700"/>
            <a:ext cx="4404995"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DD9C6A6-3D5C-49F8-9B93-EF63EB27CD8A}"/>
              </a:ext>
            </a:extLst>
          </p:cNvPr>
          <p:cNvCxnSpPr>
            <a:cxnSpLocks/>
          </p:cNvCxnSpPr>
          <p:nvPr userDrawn="1"/>
        </p:nvCxnSpPr>
        <p:spPr>
          <a:xfrm>
            <a:off x="7091680" y="6489700"/>
            <a:ext cx="4404995"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17326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样机页">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E379FF4-CF40-446E-8233-5839C197A89E}"/>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3892" r="3449" b="7341"/>
          <a:stretch/>
        </p:blipFill>
        <p:spPr>
          <a:xfrm>
            <a:off x="0" y="0"/>
            <a:ext cx="12192000" cy="6858000"/>
          </a:xfrm>
          <a:prstGeom prst="rect">
            <a:avLst/>
          </a:prstGeom>
        </p:spPr>
      </p:pic>
      <p:sp>
        <p:nvSpPr>
          <p:cNvPr id="6" name="矩形 5">
            <a:extLst>
              <a:ext uri="{FF2B5EF4-FFF2-40B4-BE49-F238E27FC236}">
                <a16:creationId xmlns:a16="http://schemas.microsoft.com/office/drawing/2014/main" id="{20818D33-AD20-4EFB-8D77-858D885ED476}"/>
              </a:ext>
            </a:extLst>
          </p:cNvPr>
          <p:cNvSpPr/>
          <p:nvPr userDrawn="1"/>
        </p:nvSpPr>
        <p:spPr>
          <a:xfrm>
            <a:off x="0" y="0"/>
            <a:ext cx="12192000" cy="68580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spc="300" dirty="0">
              <a:latin typeface="微软雅黑" panose="020B0503020204020204" pitchFamily="34" charset="-122"/>
              <a:ea typeface="微软雅黑" panose="020B0503020204020204" pitchFamily="34" charset="-122"/>
            </a:endParaRPr>
          </a:p>
        </p:txBody>
      </p:sp>
      <p:sp>
        <p:nvSpPr>
          <p:cNvPr id="2" name="矩形: 圆角 1">
            <a:extLst>
              <a:ext uri="{FF2B5EF4-FFF2-40B4-BE49-F238E27FC236}">
                <a16:creationId xmlns:a16="http://schemas.microsoft.com/office/drawing/2014/main" id="{E2A3F94B-7AC0-4FF2-90EC-55F2BD8C0040}"/>
              </a:ext>
            </a:extLst>
          </p:cNvPr>
          <p:cNvSpPr/>
          <p:nvPr userDrawn="1"/>
        </p:nvSpPr>
        <p:spPr>
          <a:xfrm>
            <a:off x="1213952" y="462652"/>
            <a:ext cx="1752600" cy="434293"/>
          </a:xfrm>
          <a:prstGeom prst="roundRect">
            <a:avLst>
              <a:gd name="adj" fmla="val 8499"/>
            </a:avLst>
          </a:prstGeom>
          <a:solidFill>
            <a:schemeClr val="bg1"/>
          </a:solidFill>
          <a:ln>
            <a:noFill/>
          </a:ln>
          <a:effectLst>
            <a:outerShdw blurRad="635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spc="300" dirty="0">
              <a:latin typeface="微软雅黑" panose="020B0503020204020204" pitchFamily="34" charset="-122"/>
              <a:ea typeface="微软雅黑" panose="020B0503020204020204" pitchFamily="34" charset="-122"/>
            </a:endParaRPr>
          </a:p>
        </p:txBody>
      </p:sp>
      <p:sp>
        <p:nvSpPr>
          <p:cNvPr id="11" name="矩形: 圆角 10">
            <a:extLst>
              <a:ext uri="{FF2B5EF4-FFF2-40B4-BE49-F238E27FC236}">
                <a16:creationId xmlns:a16="http://schemas.microsoft.com/office/drawing/2014/main" id="{C8A3D52D-0AB5-4952-9558-5EA81F247D5F}"/>
              </a:ext>
            </a:extLst>
          </p:cNvPr>
          <p:cNvSpPr/>
          <p:nvPr userDrawn="1"/>
        </p:nvSpPr>
        <p:spPr>
          <a:xfrm>
            <a:off x="695325" y="368300"/>
            <a:ext cx="622998" cy="622998"/>
          </a:xfrm>
          <a:prstGeom prst="roundRect">
            <a:avLst>
              <a:gd name="adj" fmla="val 627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spc="300" dirty="0">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id="{732D65A4-43FB-4FF1-898F-C29DCB19927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647678" y="368300"/>
            <a:ext cx="1885510" cy="434293"/>
          </a:xfrm>
          <a:prstGeom prst="rect">
            <a:avLst/>
          </a:prstGeom>
        </p:spPr>
      </p:pic>
      <p:pic>
        <p:nvPicPr>
          <p:cNvPr id="4" name="图片 3">
            <a:extLst>
              <a:ext uri="{FF2B5EF4-FFF2-40B4-BE49-F238E27FC236}">
                <a16:creationId xmlns:a16="http://schemas.microsoft.com/office/drawing/2014/main" id="{8A631D96-DE3B-4573-A974-B494C635287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227698" y="6338042"/>
            <a:ext cx="1736603" cy="303315"/>
          </a:xfrm>
          <a:prstGeom prst="rect">
            <a:avLst/>
          </a:prstGeom>
        </p:spPr>
      </p:pic>
      <p:cxnSp>
        <p:nvCxnSpPr>
          <p:cNvPr id="7" name="直接连接符 6">
            <a:extLst>
              <a:ext uri="{FF2B5EF4-FFF2-40B4-BE49-F238E27FC236}">
                <a16:creationId xmlns:a16="http://schemas.microsoft.com/office/drawing/2014/main" id="{3945FDA9-A71A-461A-AD6E-45E9F511B129}"/>
              </a:ext>
            </a:extLst>
          </p:cNvPr>
          <p:cNvCxnSpPr>
            <a:cxnSpLocks/>
          </p:cNvCxnSpPr>
          <p:nvPr userDrawn="1"/>
        </p:nvCxnSpPr>
        <p:spPr>
          <a:xfrm>
            <a:off x="695325" y="6489700"/>
            <a:ext cx="4404995"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58D279CD-AA5F-4231-B44B-2F05E2E38DAD}"/>
              </a:ext>
            </a:extLst>
          </p:cNvPr>
          <p:cNvCxnSpPr>
            <a:cxnSpLocks/>
          </p:cNvCxnSpPr>
          <p:nvPr userDrawn="1"/>
        </p:nvCxnSpPr>
        <p:spPr>
          <a:xfrm>
            <a:off x="7091680" y="6489700"/>
            <a:ext cx="4404995"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2" name="point-location_108201">
            <a:extLst>
              <a:ext uri="{FF2B5EF4-FFF2-40B4-BE49-F238E27FC236}">
                <a16:creationId xmlns:a16="http://schemas.microsoft.com/office/drawing/2014/main" id="{0178EC47-0668-47B3-8812-3813E1ACE711}"/>
              </a:ext>
            </a:extLst>
          </p:cNvPr>
          <p:cNvSpPr>
            <a:spLocks noChangeAspect="1"/>
          </p:cNvSpPr>
          <p:nvPr userDrawn="1"/>
        </p:nvSpPr>
        <p:spPr bwMode="auto">
          <a:xfrm>
            <a:off x="888834" y="482334"/>
            <a:ext cx="235980" cy="391202"/>
          </a:xfrm>
          <a:custGeom>
            <a:avLst/>
            <a:gdLst>
              <a:gd name="connsiteX0" fmla="*/ 151631 w 364964"/>
              <a:gd name="connsiteY0" fmla="*/ 514916 h 605028"/>
              <a:gd name="connsiteX1" fmla="*/ 213192 w 364964"/>
              <a:gd name="connsiteY1" fmla="*/ 514916 h 605028"/>
              <a:gd name="connsiteX2" fmla="*/ 228420 w 364964"/>
              <a:gd name="connsiteY2" fmla="*/ 530123 h 605028"/>
              <a:gd name="connsiteX3" fmla="*/ 213192 w 364964"/>
              <a:gd name="connsiteY3" fmla="*/ 545330 h 605028"/>
              <a:gd name="connsiteX4" fmla="*/ 151631 w 364964"/>
              <a:gd name="connsiteY4" fmla="*/ 545330 h 605028"/>
              <a:gd name="connsiteX5" fmla="*/ 136403 w 364964"/>
              <a:gd name="connsiteY5" fmla="*/ 530123 h 605028"/>
              <a:gd name="connsiteX6" fmla="*/ 151631 w 364964"/>
              <a:gd name="connsiteY6" fmla="*/ 514916 h 605028"/>
              <a:gd name="connsiteX7" fmla="*/ 30359 w 364964"/>
              <a:gd name="connsiteY7" fmla="*/ 482854 h 605028"/>
              <a:gd name="connsiteX8" fmla="*/ 30359 w 364964"/>
              <a:gd name="connsiteY8" fmla="*/ 557938 h 605028"/>
              <a:gd name="connsiteX9" fmla="*/ 47071 w 364964"/>
              <a:gd name="connsiteY9" fmla="*/ 574624 h 605028"/>
              <a:gd name="connsiteX10" fmla="*/ 317800 w 364964"/>
              <a:gd name="connsiteY10" fmla="*/ 574624 h 605028"/>
              <a:gd name="connsiteX11" fmla="*/ 334512 w 364964"/>
              <a:gd name="connsiteY11" fmla="*/ 557938 h 605028"/>
              <a:gd name="connsiteX12" fmla="*/ 334512 w 364964"/>
              <a:gd name="connsiteY12" fmla="*/ 482854 h 605028"/>
              <a:gd name="connsiteX13" fmla="*/ 30359 w 364964"/>
              <a:gd name="connsiteY13" fmla="*/ 108918 h 605028"/>
              <a:gd name="connsiteX14" fmla="*/ 30359 w 364964"/>
              <a:gd name="connsiteY14" fmla="*/ 452728 h 605028"/>
              <a:gd name="connsiteX15" fmla="*/ 334512 w 364964"/>
              <a:gd name="connsiteY15" fmla="*/ 452728 h 605028"/>
              <a:gd name="connsiteX16" fmla="*/ 334512 w 364964"/>
              <a:gd name="connsiteY16" fmla="*/ 108918 h 605028"/>
              <a:gd name="connsiteX17" fmla="*/ 47071 w 364964"/>
              <a:gd name="connsiteY17" fmla="*/ 30312 h 605028"/>
              <a:gd name="connsiteX18" fmla="*/ 30359 w 364964"/>
              <a:gd name="connsiteY18" fmla="*/ 46997 h 605028"/>
              <a:gd name="connsiteX19" fmla="*/ 30359 w 364964"/>
              <a:gd name="connsiteY19" fmla="*/ 78606 h 605028"/>
              <a:gd name="connsiteX20" fmla="*/ 334605 w 364964"/>
              <a:gd name="connsiteY20" fmla="*/ 78606 h 605028"/>
              <a:gd name="connsiteX21" fmla="*/ 334605 w 364964"/>
              <a:gd name="connsiteY21" fmla="*/ 46997 h 605028"/>
              <a:gd name="connsiteX22" fmla="*/ 317893 w 364964"/>
              <a:gd name="connsiteY22" fmla="*/ 30312 h 605028"/>
              <a:gd name="connsiteX23" fmla="*/ 47071 w 364964"/>
              <a:gd name="connsiteY23" fmla="*/ 0 h 605028"/>
              <a:gd name="connsiteX24" fmla="*/ 317893 w 364964"/>
              <a:gd name="connsiteY24" fmla="*/ 0 h 605028"/>
              <a:gd name="connsiteX25" fmla="*/ 364964 w 364964"/>
              <a:gd name="connsiteY25" fmla="*/ 46997 h 605028"/>
              <a:gd name="connsiteX26" fmla="*/ 364964 w 364964"/>
              <a:gd name="connsiteY26" fmla="*/ 557938 h 605028"/>
              <a:gd name="connsiteX27" fmla="*/ 317893 w 364964"/>
              <a:gd name="connsiteY27" fmla="*/ 605028 h 605028"/>
              <a:gd name="connsiteX28" fmla="*/ 47071 w 364964"/>
              <a:gd name="connsiteY28" fmla="*/ 605028 h 605028"/>
              <a:gd name="connsiteX29" fmla="*/ 0 w 364964"/>
              <a:gd name="connsiteY29" fmla="*/ 558031 h 605028"/>
              <a:gd name="connsiteX30" fmla="*/ 0 w 364964"/>
              <a:gd name="connsiteY30" fmla="*/ 46997 h 605028"/>
              <a:gd name="connsiteX31" fmla="*/ 47071 w 364964"/>
              <a:gd name="connsiteY31" fmla="*/ 0 h 60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64964" h="605028">
                <a:moveTo>
                  <a:pt x="151631" y="514916"/>
                </a:moveTo>
                <a:lnTo>
                  <a:pt x="213192" y="514916"/>
                </a:lnTo>
                <a:cubicBezTo>
                  <a:pt x="221642" y="514916"/>
                  <a:pt x="228420" y="521685"/>
                  <a:pt x="228420" y="530123"/>
                </a:cubicBezTo>
                <a:cubicBezTo>
                  <a:pt x="228420" y="538468"/>
                  <a:pt x="221642" y="545330"/>
                  <a:pt x="213192" y="545330"/>
                </a:cubicBezTo>
                <a:lnTo>
                  <a:pt x="151631" y="545330"/>
                </a:lnTo>
                <a:cubicBezTo>
                  <a:pt x="143274" y="545330"/>
                  <a:pt x="136403" y="538468"/>
                  <a:pt x="136403" y="530123"/>
                </a:cubicBezTo>
                <a:cubicBezTo>
                  <a:pt x="136403" y="521685"/>
                  <a:pt x="143274" y="514916"/>
                  <a:pt x="151631" y="514916"/>
                </a:cubicBezTo>
                <a:close/>
                <a:moveTo>
                  <a:pt x="30359" y="482854"/>
                </a:moveTo>
                <a:lnTo>
                  <a:pt x="30359" y="557938"/>
                </a:lnTo>
                <a:cubicBezTo>
                  <a:pt x="30359" y="567208"/>
                  <a:pt x="37880" y="574624"/>
                  <a:pt x="47071" y="574624"/>
                </a:cubicBezTo>
                <a:lnTo>
                  <a:pt x="317800" y="574624"/>
                </a:lnTo>
                <a:cubicBezTo>
                  <a:pt x="327084" y="574624"/>
                  <a:pt x="334512" y="567023"/>
                  <a:pt x="334512" y="557938"/>
                </a:cubicBezTo>
                <a:lnTo>
                  <a:pt x="334512" y="482854"/>
                </a:lnTo>
                <a:close/>
                <a:moveTo>
                  <a:pt x="30359" y="108918"/>
                </a:moveTo>
                <a:lnTo>
                  <a:pt x="30359" y="452728"/>
                </a:lnTo>
                <a:lnTo>
                  <a:pt x="334512" y="452728"/>
                </a:lnTo>
                <a:lnTo>
                  <a:pt x="334512" y="108918"/>
                </a:lnTo>
                <a:close/>
                <a:moveTo>
                  <a:pt x="47071" y="30312"/>
                </a:moveTo>
                <a:cubicBezTo>
                  <a:pt x="37880" y="30312"/>
                  <a:pt x="30359" y="37727"/>
                  <a:pt x="30359" y="46997"/>
                </a:cubicBezTo>
                <a:lnTo>
                  <a:pt x="30359" y="78606"/>
                </a:lnTo>
                <a:lnTo>
                  <a:pt x="334605" y="78606"/>
                </a:lnTo>
                <a:lnTo>
                  <a:pt x="334605" y="46997"/>
                </a:lnTo>
                <a:cubicBezTo>
                  <a:pt x="334605" y="37727"/>
                  <a:pt x="327084" y="30312"/>
                  <a:pt x="317893" y="30312"/>
                </a:cubicBezTo>
                <a:close/>
                <a:moveTo>
                  <a:pt x="47071" y="0"/>
                </a:moveTo>
                <a:lnTo>
                  <a:pt x="317893" y="0"/>
                </a:lnTo>
                <a:cubicBezTo>
                  <a:pt x="343889" y="0"/>
                  <a:pt x="364964" y="21135"/>
                  <a:pt x="364964" y="46997"/>
                </a:cubicBezTo>
                <a:lnTo>
                  <a:pt x="364964" y="557938"/>
                </a:lnTo>
                <a:cubicBezTo>
                  <a:pt x="364964" y="583893"/>
                  <a:pt x="343796" y="604843"/>
                  <a:pt x="317893" y="605028"/>
                </a:cubicBezTo>
                <a:lnTo>
                  <a:pt x="47071" y="605028"/>
                </a:lnTo>
                <a:cubicBezTo>
                  <a:pt x="21075" y="605028"/>
                  <a:pt x="0" y="583893"/>
                  <a:pt x="0" y="558031"/>
                </a:cubicBezTo>
                <a:lnTo>
                  <a:pt x="0" y="46997"/>
                </a:lnTo>
                <a:cubicBezTo>
                  <a:pt x="0" y="21042"/>
                  <a:pt x="21168" y="0"/>
                  <a:pt x="47071"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Tree>
    <p:extLst>
      <p:ext uri="{BB962C8B-B14F-4D97-AF65-F5344CB8AC3E}">
        <p14:creationId xmlns:p14="http://schemas.microsoft.com/office/powerpoint/2010/main" val="19073329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93726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671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09129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05140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668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一">
    <p:bg>
      <p:bgPr>
        <a:solidFill>
          <a:schemeClr val="bg1">
            <a:lumMod val="95000"/>
            <a:alpha val="70000"/>
          </a:schemeClr>
        </a:solidFill>
        <a:effectLst/>
      </p:bgPr>
    </p:bg>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124FA8DE-70C9-4596-816D-BDD8F2EBA839}"/>
              </a:ext>
            </a:extLst>
          </p:cNvPr>
          <p:cNvSpPr/>
          <p:nvPr userDrawn="1"/>
        </p:nvSpPr>
        <p:spPr>
          <a:xfrm>
            <a:off x="0" y="1719000"/>
            <a:ext cx="12192000" cy="34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8" name="图片 27">
            <a:extLst>
              <a:ext uri="{FF2B5EF4-FFF2-40B4-BE49-F238E27FC236}">
                <a16:creationId xmlns:a16="http://schemas.microsoft.com/office/drawing/2014/main" id="{59FAC1D4-C303-4F3F-88E6-3B7AC873D7C3}"/>
              </a:ext>
            </a:extLst>
          </p:cNvPr>
          <p:cNvPicPr>
            <a:picLocks noChangeAspect="1"/>
          </p:cNvPicPr>
          <p:nvPr userDrawn="1"/>
        </p:nvPicPr>
        <p:blipFill>
          <a:blip r:embed="rId2">
            <a:extLst>
              <a:ext uri="{28A0092B-C50C-407E-A947-70E740481C1C}">
                <a14:useLocalDpi xmlns:a14="http://schemas.microsoft.com/office/drawing/2010/main" val="0"/>
              </a:ext>
            </a:extLst>
          </a:blip>
          <a:srcRect l="56691"/>
          <a:stretch>
            <a:fillRect/>
          </a:stretch>
        </p:blipFill>
        <p:spPr>
          <a:xfrm>
            <a:off x="0" y="1250582"/>
            <a:ext cx="2004124" cy="4356835"/>
          </a:xfrm>
          <a:custGeom>
            <a:avLst/>
            <a:gdLst>
              <a:gd name="connsiteX0" fmla="*/ 0 w 2004124"/>
              <a:gd name="connsiteY0" fmla="*/ 0 h 4356835"/>
              <a:gd name="connsiteX1" fmla="*/ 2004124 w 2004124"/>
              <a:gd name="connsiteY1" fmla="*/ 0 h 4356835"/>
              <a:gd name="connsiteX2" fmla="*/ 2004124 w 2004124"/>
              <a:gd name="connsiteY2" fmla="*/ 4356835 h 4356835"/>
              <a:gd name="connsiteX3" fmla="*/ 0 w 2004124"/>
              <a:gd name="connsiteY3" fmla="*/ 4356835 h 4356835"/>
            </a:gdLst>
            <a:ahLst/>
            <a:cxnLst>
              <a:cxn ang="0">
                <a:pos x="connsiteX0" y="connsiteY0"/>
              </a:cxn>
              <a:cxn ang="0">
                <a:pos x="connsiteX1" y="connsiteY1"/>
              </a:cxn>
              <a:cxn ang="0">
                <a:pos x="connsiteX2" y="connsiteY2"/>
              </a:cxn>
              <a:cxn ang="0">
                <a:pos x="connsiteX3" y="connsiteY3"/>
              </a:cxn>
            </a:cxnLst>
            <a:rect l="l" t="t" r="r" b="b"/>
            <a:pathLst>
              <a:path w="2004124" h="4356835">
                <a:moveTo>
                  <a:pt x="0" y="0"/>
                </a:moveTo>
                <a:lnTo>
                  <a:pt x="2004124" y="0"/>
                </a:lnTo>
                <a:lnTo>
                  <a:pt x="2004124" y="4356835"/>
                </a:lnTo>
                <a:lnTo>
                  <a:pt x="0" y="4356835"/>
                </a:lnTo>
                <a:close/>
              </a:path>
            </a:pathLst>
          </a:custGeom>
        </p:spPr>
      </p:pic>
      <p:pic>
        <p:nvPicPr>
          <p:cNvPr id="36" name="图片 35">
            <a:extLst>
              <a:ext uri="{FF2B5EF4-FFF2-40B4-BE49-F238E27FC236}">
                <a16:creationId xmlns:a16="http://schemas.microsoft.com/office/drawing/2014/main" id="{6CB51668-75F0-4F3D-99F7-870DDA59DD20}"/>
              </a:ext>
            </a:extLst>
          </p:cNvPr>
          <p:cNvPicPr>
            <a:picLocks noChangeAspect="1"/>
          </p:cNvPicPr>
          <p:nvPr userDrawn="1"/>
        </p:nvPicPr>
        <p:blipFill>
          <a:blip r:embed="rId2">
            <a:extLst>
              <a:ext uri="{28A0092B-C50C-407E-A947-70E740481C1C}">
                <a14:useLocalDpi xmlns:a14="http://schemas.microsoft.com/office/drawing/2010/main" val="0"/>
              </a:ext>
            </a:extLst>
          </a:blip>
          <a:srcRect r="56691"/>
          <a:stretch>
            <a:fillRect/>
          </a:stretch>
        </p:blipFill>
        <p:spPr>
          <a:xfrm>
            <a:off x="10187876" y="1250582"/>
            <a:ext cx="2004124" cy="4356835"/>
          </a:xfrm>
          <a:custGeom>
            <a:avLst/>
            <a:gdLst>
              <a:gd name="connsiteX0" fmla="*/ 0 w 2004124"/>
              <a:gd name="connsiteY0" fmla="*/ 0 h 4356835"/>
              <a:gd name="connsiteX1" fmla="*/ 2004124 w 2004124"/>
              <a:gd name="connsiteY1" fmla="*/ 0 h 4356835"/>
              <a:gd name="connsiteX2" fmla="*/ 2004124 w 2004124"/>
              <a:gd name="connsiteY2" fmla="*/ 4356835 h 4356835"/>
              <a:gd name="connsiteX3" fmla="*/ 0 w 2004124"/>
              <a:gd name="connsiteY3" fmla="*/ 4356835 h 4356835"/>
            </a:gdLst>
            <a:ahLst/>
            <a:cxnLst>
              <a:cxn ang="0">
                <a:pos x="connsiteX0" y="connsiteY0"/>
              </a:cxn>
              <a:cxn ang="0">
                <a:pos x="connsiteX1" y="connsiteY1"/>
              </a:cxn>
              <a:cxn ang="0">
                <a:pos x="connsiteX2" y="connsiteY2"/>
              </a:cxn>
              <a:cxn ang="0">
                <a:pos x="connsiteX3" y="connsiteY3"/>
              </a:cxn>
            </a:cxnLst>
            <a:rect l="l" t="t" r="r" b="b"/>
            <a:pathLst>
              <a:path w="2004124" h="4356835">
                <a:moveTo>
                  <a:pt x="0" y="0"/>
                </a:moveTo>
                <a:lnTo>
                  <a:pt x="2004124" y="0"/>
                </a:lnTo>
                <a:lnTo>
                  <a:pt x="2004124" y="4356835"/>
                </a:lnTo>
                <a:lnTo>
                  <a:pt x="0" y="4356835"/>
                </a:lnTo>
                <a:close/>
              </a:path>
            </a:pathLst>
          </a:custGeom>
        </p:spPr>
      </p:pic>
      <p:pic>
        <p:nvPicPr>
          <p:cNvPr id="38" name="图片 37">
            <a:extLst>
              <a:ext uri="{FF2B5EF4-FFF2-40B4-BE49-F238E27FC236}">
                <a16:creationId xmlns:a16="http://schemas.microsoft.com/office/drawing/2014/main" id="{7D57AB33-622D-4A94-A9DC-A885C36643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325" y="381444"/>
            <a:ext cx="3215647" cy="740666"/>
          </a:xfrm>
          <a:prstGeom prst="rect">
            <a:avLst/>
          </a:prstGeom>
        </p:spPr>
      </p:pic>
      <p:cxnSp>
        <p:nvCxnSpPr>
          <p:cNvPr id="40" name="直接连接符 39">
            <a:extLst>
              <a:ext uri="{FF2B5EF4-FFF2-40B4-BE49-F238E27FC236}">
                <a16:creationId xmlns:a16="http://schemas.microsoft.com/office/drawing/2014/main" id="{5C746EBE-E82C-48A1-82DB-DF308464DB82}"/>
              </a:ext>
            </a:extLst>
          </p:cNvPr>
          <p:cNvCxnSpPr>
            <a:cxnSpLocks/>
          </p:cNvCxnSpPr>
          <p:nvPr userDrawn="1"/>
        </p:nvCxnSpPr>
        <p:spPr>
          <a:xfrm>
            <a:off x="710039" y="4250323"/>
            <a:ext cx="0" cy="25659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E445BE4B-A9A1-4F09-9454-3C340B68F02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2422" y="6156760"/>
            <a:ext cx="2425366" cy="423615"/>
          </a:xfrm>
          <a:prstGeom prst="rect">
            <a:avLst/>
          </a:prstGeom>
        </p:spPr>
      </p:pic>
      <p:pic>
        <p:nvPicPr>
          <p:cNvPr id="44" name="图形 43">
            <a:extLst>
              <a:ext uri="{FF2B5EF4-FFF2-40B4-BE49-F238E27FC236}">
                <a16:creationId xmlns:a16="http://schemas.microsoft.com/office/drawing/2014/main" id="{0ED7CBC8-18E2-46BA-9BB3-39485C64072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729757" y="-411070"/>
            <a:ext cx="6771861" cy="6489700"/>
          </a:xfrm>
          <a:prstGeom prst="rect">
            <a:avLst/>
          </a:prstGeom>
        </p:spPr>
      </p:pic>
      <p:sp>
        <p:nvSpPr>
          <p:cNvPr id="50" name="标题 1">
            <a:extLst>
              <a:ext uri="{FF2B5EF4-FFF2-40B4-BE49-F238E27FC236}">
                <a16:creationId xmlns:a16="http://schemas.microsoft.com/office/drawing/2014/main" id="{F409A46C-F70C-43F6-A421-C87EB87C13EF}"/>
              </a:ext>
            </a:extLst>
          </p:cNvPr>
          <p:cNvSpPr>
            <a:spLocks noGrp="1"/>
          </p:cNvSpPr>
          <p:nvPr>
            <p:ph type="title" hasCustomPrompt="1"/>
          </p:nvPr>
        </p:nvSpPr>
        <p:spPr>
          <a:xfrm>
            <a:off x="602902" y="2291484"/>
            <a:ext cx="6179736" cy="607148"/>
          </a:xfrm>
          <a:prstGeom prst="rect">
            <a:avLst/>
          </a:prstGeom>
        </p:spPr>
        <p:txBody>
          <a:bodyPr/>
          <a:lstStyle>
            <a:lvl1pPr marL="0" algn="just" defTabSz="914400" rtl="0" eaLnBrk="1" latinLnBrk="0" hangingPunct="1">
              <a:defRPr lang="zh-CN" altLang="en-US" sz="4000" b="1" kern="1200" spc="600" dirty="0">
                <a:solidFill>
                  <a:schemeClr val="bg1"/>
                </a:solidFill>
                <a:latin typeface="微软雅黑" panose="020B0503020204020204" pitchFamily="34" charset="-122"/>
                <a:ea typeface="微软雅黑" panose="020B0503020204020204" pitchFamily="34" charset="-122"/>
                <a:cs typeface="+mn-cs"/>
              </a:defRPr>
            </a:lvl1pPr>
          </a:lstStyle>
          <a:p>
            <a:r>
              <a:rPr lang="zh-CN" altLang="en-US" dirty="0"/>
              <a:t>南京理工大学通用模板</a:t>
            </a:r>
          </a:p>
        </p:txBody>
      </p:sp>
      <p:sp>
        <p:nvSpPr>
          <p:cNvPr id="54" name="文本占位符 52">
            <a:extLst>
              <a:ext uri="{FF2B5EF4-FFF2-40B4-BE49-F238E27FC236}">
                <a16:creationId xmlns:a16="http://schemas.microsoft.com/office/drawing/2014/main" id="{A5856B74-6792-4A4B-B720-D09F390E2762}"/>
              </a:ext>
            </a:extLst>
          </p:cNvPr>
          <p:cNvSpPr>
            <a:spLocks noGrp="1"/>
          </p:cNvSpPr>
          <p:nvPr>
            <p:ph type="body" sz="quarter" idx="10" hasCustomPrompt="1"/>
          </p:nvPr>
        </p:nvSpPr>
        <p:spPr>
          <a:xfrm>
            <a:off x="602587" y="3415506"/>
            <a:ext cx="5419725" cy="338554"/>
          </a:xfrm>
          <a:prstGeom prst="rect">
            <a:avLst/>
          </a:prstGeom>
        </p:spPr>
        <p:txBody>
          <a:bodyPr/>
          <a:lstStyle>
            <a:lvl1pPr marL="0" indent="0" algn="l" defTabSz="914400" rtl="0" eaLnBrk="1" latinLnBrk="0" hangingPunct="1">
              <a:buNone/>
              <a:defRPr lang="zh-CN" altLang="en-US" sz="1800" kern="1200" dirty="0" smtClean="0">
                <a:solidFill>
                  <a:schemeClr val="bg1"/>
                </a:solidFill>
                <a:latin typeface="微软雅黑" panose="020B0503020204020204" pitchFamily="34" charset="-122"/>
                <a:ea typeface="微软雅黑" panose="020B0503020204020204" pitchFamily="34" charset="-122"/>
                <a:cs typeface="+mn-cs"/>
              </a:defRPr>
            </a:lvl1pPr>
            <a:lvl2pPr marL="0" algn="l" defTabSz="914400" rtl="0" eaLnBrk="1" latinLnBrk="0" hangingPunct="1">
              <a:defRPr lang="zh-CN" altLang="en-US" sz="1800" kern="1200" dirty="0" smtClean="0">
                <a:solidFill>
                  <a:schemeClr val="bg1"/>
                </a:solidFill>
                <a:latin typeface="微软雅黑" panose="020B0503020204020204" pitchFamily="34" charset="-122"/>
                <a:ea typeface="微软雅黑" panose="020B0503020204020204" pitchFamily="34" charset="-122"/>
                <a:cs typeface="+mn-cs"/>
              </a:defRPr>
            </a:lvl2pPr>
            <a:lvl3pPr marL="0" algn="l" defTabSz="914400" rtl="0" eaLnBrk="1" latinLnBrk="0" hangingPunct="1">
              <a:defRPr lang="zh-CN" altLang="en-US" sz="1800" kern="1200" dirty="0" smtClean="0">
                <a:solidFill>
                  <a:schemeClr val="bg1"/>
                </a:solidFill>
                <a:latin typeface="微软雅黑" panose="020B0503020204020204" pitchFamily="34" charset="-122"/>
                <a:ea typeface="微软雅黑" panose="020B0503020204020204" pitchFamily="34" charset="-122"/>
                <a:cs typeface="+mn-cs"/>
              </a:defRPr>
            </a:lvl3pPr>
            <a:lvl4pPr marL="0" algn="l" defTabSz="914400" rtl="0" eaLnBrk="1" latinLnBrk="0" hangingPunct="1">
              <a:defRPr lang="zh-CN" altLang="en-US" sz="1800" kern="1200" dirty="0" smtClean="0">
                <a:solidFill>
                  <a:schemeClr val="bg1"/>
                </a:solidFill>
                <a:latin typeface="微软雅黑" panose="020B0503020204020204" pitchFamily="34" charset="-122"/>
                <a:ea typeface="微软雅黑" panose="020B0503020204020204" pitchFamily="34" charset="-122"/>
                <a:cs typeface="+mn-cs"/>
              </a:defRPr>
            </a:lvl4pPr>
            <a:lvl5pPr marL="0" algn="l" defTabSz="914400" rtl="0" eaLnBrk="1" latinLnBrk="0" hangingPunct="1">
              <a:defRPr lang="zh-CN" altLang="en-US" sz="1800" kern="1200" dirty="0">
                <a:solidFill>
                  <a:schemeClr val="bg1"/>
                </a:solidFill>
                <a:latin typeface="微软雅黑" panose="020B0503020204020204" pitchFamily="34" charset="-122"/>
                <a:ea typeface="微软雅黑" panose="020B0503020204020204" pitchFamily="34" charset="-122"/>
                <a:cs typeface="+mn-cs"/>
              </a:defRPr>
            </a:lvl5pPr>
          </a:lstStyle>
          <a:p>
            <a:r>
              <a:rPr lang="en-US" altLang="zh-CN" dirty="0">
                <a:solidFill>
                  <a:schemeClr val="bg1"/>
                </a:solidFill>
                <a:latin typeface="微软雅黑" panose="020B0503020204020204" pitchFamily="34" charset="-122"/>
                <a:ea typeface="微软雅黑" panose="020B0503020204020204" pitchFamily="34" charset="-122"/>
              </a:rPr>
              <a:t>Nanjing University of Science and Technology</a:t>
            </a:r>
            <a:endParaRPr lang="zh-CN" altLang="en-US" spc="300" dirty="0">
              <a:solidFill>
                <a:schemeClr val="bg1"/>
              </a:solidFill>
              <a:latin typeface="微软雅黑" panose="020B0503020204020204" pitchFamily="34" charset="-122"/>
              <a:ea typeface="微软雅黑" panose="020B0503020204020204" pitchFamily="34" charset="-122"/>
            </a:endParaRPr>
          </a:p>
        </p:txBody>
      </p:sp>
      <p:sp>
        <p:nvSpPr>
          <p:cNvPr id="57" name="文本占位符 55">
            <a:extLst>
              <a:ext uri="{FF2B5EF4-FFF2-40B4-BE49-F238E27FC236}">
                <a16:creationId xmlns:a16="http://schemas.microsoft.com/office/drawing/2014/main" id="{80B28AA7-CEE9-4277-975B-3D37D85C030A}"/>
              </a:ext>
            </a:extLst>
          </p:cNvPr>
          <p:cNvSpPr>
            <a:spLocks noGrp="1"/>
          </p:cNvSpPr>
          <p:nvPr>
            <p:ph type="body" sz="quarter" idx="11" hasCustomPrompt="1"/>
          </p:nvPr>
        </p:nvSpPr>
        <p:spPr>
          <a:xfrm>
            <a:off x="710039" y="4257000"/>
            <a:ext cx="1968500" cy="338138"/>
          </a:xfrm>
          <a:prstGeom prst="rect">
            <a:avLst/>
          </a:prstGeom>
        </p:spPr>
        <p:txBody>
          <a:bodyPr/>
          <a:lstStyle>
            <a:lvl1pPr marL="0" indent="0" algn="l" defTabSz="914400" rtl="0" eaLnBrk="1" latinLnBrk="0" hangingPunct="1">
              <a:buNone/>
              <a:defRPr lang="zh-CN" altLang="en-US" sz="1600" b="0" kern="1200" spc="300" dirty="0" smtClean="0">
                <a:solidFill>
                  <a:schemeClr val="bg1"/>
                </a:solidFill>
                <a:latin typeface="微软雅黑" panose="020B0503020204020204" pitchFamily="34" charset="-122"/>
                <a:ea typeface="微软雅黑" panose="020B0503020204020204" pitchFamily="34" charset="-122"/>
                <a:cs typeface="+mn-cs"/>
              </a:defRPr>
            </a:lvl1pPr>
            <a:lvl2pPr marL="0" algn="ctr" defTabSz="914400" rtl="0" eaLnBrk="1" latinLnBrk="0" hangingPunct="1">
              <a:defRPr lang="zh-CN" altLang="en-US" sz="1600" b="1" kern="1200" spc="300" dirty="0" smtClean="0">
                <a:solidFill>
                  <a:schemeClr val="bg1"/>
                </a:solidFill>
                <a:latin typeface="微软雅黑" panose="020B0503020204020204" pitchFamily="34" charset="-122"/>
                <a:ea typeface="微软雅黑" panose="020B0503020204020204" pitchFamily="34" charset="-122"/>
                <a:cs typeface="+mn-cs"/>
              </a:defRPr>
            </a:lvl2pPr>
            <a:lvl3pPr marL="0" algn="ctr" defTabSz="914400" rtl="0" eaLnBrk="1" latinLnBrk="0" hangingPunct="1">
              <a:defRPr lang="zh-CN" altLang="en-US" sz="1600" b="1" kern="1200" spc="300" dirty="0" smtClean="0">
                <a:solidFill>
                  <a:schemeClr val="bg1"/>
                </a:solidFill>
                <a:latin typeface="微软雅黑" panose="020B0503020204020204" pitchFamily="34" charset="-122"/>
                <a:ea typeface="微软雅黑" panose="020B0503020204020204" pitchFamily="34" charset="-122"/>
                <a:cs typeface="+mn-cs"/>
              </a:defRPr>
            </a:lvl3pPr>
            <a:lvl4pPr marL="0" algn="ctr" defTabSz="914400" rtl="0" eaLnBrk="1" latinLnBrk="0" hangingPunct="1">
              <a:defRPr lang="zh-CN" altLang="en-US" sz="1600" b="1" kern="1200" spc="300" dirty="0" smtClean="0">
                <a:solidFill>
                  <a:schemeClr val="bg1"/>
                </a:solidFill>
                <a:latin typeface="微软雅黑" panose="020B0503020204020204" pitchFamily="34" charset="-122"/>
                <a:ea typeface="微软雅黑" panose="020B0503020204020204" pitchFamily="34" charset="-122"/>
                <a:cs typeface="+mn-cs"/>
              </a:defRPr>
            </a:lvl4pPr>
            <a:lvl5pPr marL="0" algn="ctr" defTabSz="914400" rtl="0" eaLnBrk="1" latinLnBrk="0" hangingPunct="1">
              <a:defRPr lang="zh-CN" altLang="en-US" sz="1600" b="1" kern="1200" spc="300" dirty="0">
                <a:solidFill>
                  <a:schemeClr val="bg1"/>
                </a:solidFill>
                <a:latin typeface="微软雅黑" panose="020B0503020204020204" pitchFamily="34" charset="-122"/>
                <a:ea typeface="微软雅黑" panose="020B0503020204020204" pitchFamily="34" charset="-122"/>
                <a:cs typeface="+mn-cs"/>
              </a:defRPr>
            </a:lvl5pPr>
          </a:lstStyle>
          <a:p>
            <a:pPr algn="ctr"/>
            <a:r>
              <a:rPr lang="zh-CN" altLang="en-US" sz="1600" b="1" spc="300" dirty="0">
                <a:solidFill>
                  <a:schemeClr val="bg1"/>
                </a:solidFill>
                <a:latin typeface="微软雅黑" panose="020B0503020204020204" pitchFamily="34" charset="-122"/>
                <a:ea typeface="微软雅黑" panose="020B0503020204020204" pitchFamily="34" charset="-122"/>
              </a:rPr>
              <a:t>汇报人：</a:t>
            </a:r>
            <a:r>
              <a:rPr lang="zh-CN" altLang="en-US" sz="1600" spc="300" dirty="0">
                <a:solidFill>
                  <a:schemeClr val="bg1"/>
                </a:solidFill>
                <a:latin typeface="微软雅黑 Light" panose="020B0502040204020203" pitchFamily="34" charset="-122"/>
                <a:ea typeface="微软雅黑 Light" panose="020B0502040204020203" pitchFamily="34" charset="-122"/>
              </a:rPr>
              <a:t>刘光前</a:t>
            </a:r>
          </a:p>
        </p:txBody>
      </p:sp>
      <p:sp>
        <p:nvSpPr>
          <p:cNvPr id="60" name="文本占位符 58">
            <a:extLst>
              <a:ext uri="{FF2B5EF4-FFF2-40B4-BE49-F238E27FC236}">
                <a16:creationId xmlns:a16="http://schemas.microsoft.com/office/drawing/2014/main" id="{38461EB2-B5FD-4DCC-869D-CA514DB49D0F}"/>
              </a:ext>
            </a:extLst>
          </p:cNvPr>
          <p:cNvSpPr>
            <a:spLocks noGrp="1"/>
          </p:cNvSpPr>
          <p:nvPr>
            <p:ph type="body" sz="quarter" idx="12" hasCustomPrompt="1"/>
          </p:nvPr>
        </p:nvSpPr>
        <p:spPr>
          <a:xfrm>
            <a:off x="2746787" y="4250323"/>
            <a:ext cx="2454275" cy="338138"/>
          </a:xfrm>
          <a:prstGeom prst="rect">
            <a:avLst/>
          </a:prstGeom>
        </p:spPr>
        <p:txBody>
          <a:bodyPr/>
          <a:lstStyle>
            <a:lvl1pPr marL="0" indent="0" algn="l" defTabSz="914400" rtl="0" eaLnBrk="1" latinLnBrk="0" hangingPunct="1">
              <a:buNone/>
              <a:defRPr lang="zh-CN" altLang="en-US" sz="1600" b="0" kern="1200" spc="300" dirty="0" smtClean="0">
                <a:solidFill>
                  <a:schemeClr val="bg1"/>
                </a:solidFill>
                <a:latin typeface="微软雅黑" panose="020B0503020204020204" pitchFamily="34" charset="-122"/>
                <a:ea typeface="微软雅黑" panose="020B0503020204020204" pitchFamily="34" charset="-122"/>
                <a:cs typeface="+mn-cs"/>
              </a:defRPr>
            </a:lvl1pPr>
            <a:lvl2pPr marL="0" indent="0" algn="ctr" defTabSz="914400" rtl="0" eaLnBrk="1" latinLnBrk="0" hangingPunct="1">
              <a:buNone/>
              <a:defRPr lang="zh-CN" altLang="en-US" sz="1600" b="1" kern="1200" spc="300" dirty="0" smtClean="0">
                <a:solidFill>
                  <a:schemeClr val="bg1"/>
                </a:solidFill>
                <a:latin typeface="微软雅黑" panose="020B0503020204020204" pitchFamily="34" charset="-122"/>
                <a:ea typeface="微软雅黑" panose="020B0503020204020204" pitchFamily="34" charset="-122"/>
                <a:cs typeface="+mn-cs"/>
              </a:defRPr>
            </a:lvl2pPr>
            <a:lvl3pPr marL="0" indent="0" algn="ctr" defTabSz="914400" rtl="0" eaLnBrk="1" latinLnBrk="0" hangingPunct="1">
              <a:buNone/>
              <a:defRPr lang="zh-CN" altLang="en-US" sz="1600" b="1" kern="1200" spc="300" dirty="0" smtClean="0">
                <a:solidFill>
                  <a:schemeClr val="bg1"/>
                </a:solidFill>
                <a:latin typeface="微软雅黑" panose="020B0503020204020204" pitchFamily="34" charset="-122"/>
                <a:ea typeface="微软雅黑" panose="020B0503020204020204" pitchFamily="34" charset="-122"/>
                <a:cs typeface="+mn-cs"/>
              </a:defRPr>
            </a:lvl3pPr>
            <a:lvl4pPr marL="0" indent="0" algn="ctr" defTabSz="914400" rtl="0" eaLnBrk="1" latinLnBrk="0" hangingPunct="1">
              <a:buNone/>
              <a:defRPr lang="zh-CN" altLang="en-US" sz="1600" b="1" kern="1200" spc="300" dirty="0" smtClean="0">
                <a:solidFill>
                  <a:schemeClr val="bg1"/>
                </a:solidFill>
                <a:latin typeface="微软雅黑" panose="020B0503020204020204" pitchFamily="34" charset="-122"/>
                <a:ea typeface="微软雅黑" panose="020B0503020204020204" pitchFamily="34" charset="-122"/>
                <a:cs typeface="+mn-cs"/>
              </a:defRPr>
            </a:lvl4pPr>
            <a:lvl5pPr marL="0" indent="0" algn="ctr" defTabSz="914400" rtl="0" eaLnBrk="1" latinLnBrk="0" hangingPunct="1">
              <a:buNone/>
              <a:defRPr lang="zh-CN" altLang="en-US" sz="1600" b="1" kern="1200" spc="300" dirty="0">
                <a:solidFill>
                  <a:schemeClr val="bg1"/>
                </a:solidFill>
                <a:latin typeface="微软雅黑" panose="020B0503020204020204" pitchFamily="34" charset="-122"/>
                <a:ea typeface="微软雅黑" panose="020B0503020204020204" pitchFamily="34" charset="-122"/>
                <a:cs typeface="+mn-cs"/>
              </a:defRPr>
            </a:lvl5pPr>
          </a:lstStyle>
          <a:p>
            <a:pPr algn="ctr"/>
            <a:r>
              <a:rPr lang="zh-CN" altLang="en-US" sz="1600" b="1" spc="300" dirty="0">
                <a:solidFill>
                  <a:schemeClr val="bg1"/>
                </a:solidFill>
                <a:latin typeface="微软雅黑" panose="020B0503020204020204" pitchFamily="34" charset="-122"/>
                <a:ea typeface="微软雅黑" panose="020B0503020204020204" pitchFamily="34" charset="-122"/>
              </a:rPr>
              <a:t>指导老师：</a:t>
            </a:r>
            <a:r>
              <a:rPr lang="zh-CN" altLang="en-US" sz="1600" spc="300" dirty="0">
                <a:solidFill>
                  <a:schemeClr val="bg1"/>
                </a:solidFill>
                <a:latin typeface="微软雅黑 Light" panose="020B0502040204020203" pitchFamily="34" charset="-122"/>
                <a:ea typeface="微软雅黑 Light" panose="020B0502040204020203" pitchFamily="34" charset="-122"/>
              </a:rPr>
              <a:t>二木老师</a:t>
            </a:r>
          </a:p>
        </p:txBody>
      </p:sp>
    </p:spTree>
    <p:extLst>
      <p:ext uri="{BB962C8B-B14F-4D97-AF65-F5344CB8AC3E}">
        <p14:creationId xmlns:p14="http://schemas.microsoft.com/office/powerpoint/2010/main" val="2592210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2">
    <p:bg>
      <p:bgPr>
        <a:solidFill>
          <a:schemeClr val="bg1">
            <a:lumMod val="95000"/>
            <a:alpha val="70000"/>
          </a:schemeClr>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9BBD599-03EB-49D5-9463-C27B4140EF1C}"/>
              </a:ext>
            </a:extLst>
          </p:cNvPr>
          <p:cNvPicPr>
            <a:picLocks noChangeAspect="1"/>
          </p:cNvPicPr>
          <p:nvPr userDrawn="1"/>
        </p:nvPicPr>
        <p:blipFill>
          <a:blip r:embed="rId2">
            <a:extLst>
              <a:ext uri="{28A0092B-C50C-407E-A947-70E740481C1C}">
                <a14:useLocalDpi xmlns:a14="http://schemas.microsoft.com/office/drawing/2010/main" val="0"/>
              </a:ext>
            </a:extLst>
          </a:blip>
          <a:srcRect l="11622" t="27071" r="11622" b="27071"/>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6" name="矩形 5">
            <a:extLst>
              <a:ext uri="{FF2B5EF4-FFF2-40B4-BE49-F238E27FC236}">
                <a16:creationId xmlns:a16="http://schemas.microsoft.com/office/drawing/2014/main" id="{836AACE0-A832-4AE7-B3CB-CC7FCBA882D0}"/>
              </a:ext>
            </a:extLst>
          </p:cNvPr>
          <p:cNvSpPr/>
          <p:nvPr userDrawn="1"/>
        </p:nvSpPr>
        <p:spPr>
          <a:xfrm>
            <a:off x="0" y="0"/>
            <a:ext cx="12192000" cy="6858000"/>
          </a:xfrm>
          <a:prstGeom prst="rect">
            <a:avLst/>
          </a:prstGeom>
          <a:solidFill>
            <a:schemeClr val="bg1">
              <a:alpha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spc="300" dirty="0">
              <a:latin typeface="微软雅黑" panose="020B0503020204020204" pitchFamily="34" charset="-122"/>
              <a:ea typeface="微软雅黑" panose="020B0503020204020204" pitchFamily="34" charset="-122"/>
            </a:endParaRPr>
          </a:p>
        </p:txBody>
      </p:sp>
      <p:sp>
        <p:nvSpPr>
          <p:cNvPr id="8" name="任意多边形: 形状 7">
            <a:extLst>
              <a:ext uri="{FF2B5EF4-FFF2-40B4-BE49-F238E27FC236}">
                <a16:creationId xmlns:a16="http://schemas.microsoft.com/office/drawing/2014/main" id="{06A11241-1A71-42AF-87DF-E001A68DADD4}"/>
              </a:ext>
            </a:extLst>
          </p:cNvPr>
          <p:cNvSpPr/>
          <p:nvPr userDrawn="1"/>
        </p:nvSpPr>
        <p:spPr>
          <a:xfrm>
            <a:off x="7002690" y="0"/>
            <a:ext cx="5189311" cy="6858000"/>
          </a:xfrm>
          <a:custGeom>
            <a:avLst/>
            <a:gdLst>
              <a:gd name="connsiteX0" fmla="*/ 1590627 w 5189311"/>
              <a:gd name="connsiteY0" fmla="*/ 0 h 6858000"/>
              <a:gd name="connsiteX1" fmla="*/ 5189311 w 5189311"/>
              <a:gd name="connsiteY1" fmla="*/ 0 h 6858000"/>
              <a:gd name="connsiteX2" fmla="*/ 5189311 w 5189311"/>
              <a:gd name="connsiteY2" fmla="*/ 6858000 h 6858000"/>
              <a:gd name="connsiteX3" fmla="*/ 1590627 w 5189311"/>
              <a:gd name="connsiteY3" fmla="*/ 6858000 h 6858000"/>
              <a:gd name="connsiteX4" fmla="*/ 1472331 w 5189311"/>
              <a:gd name="connsiteY4" fmla="*/ 6755530 h 6858000"/>
              <a:gd name="connsiteX5" fmla="*/ 0 w 5189311"/>
              <a:gd name="connsiteY5" fmla="*/ 3429000 h 6858000"/>
              <a:gd name="connsiteX6" fmla="*/ 1472331 w 5189311"/>
              <a:gd name="connsiteY6" fmla="*/ 1024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89311" h="6858000">
                <a:moveTo>
                  <a:pt x="1590627" y="0"/>
                </a:moveTo>
                <a:lnTo>
                  <a:pt x="5189311" y="0"/>
                </a:lnTo>
                <a:lnTo>
                  <a:pt x="5189311" y="6858000"/>
                </a:lnTo>
                <a:lnTo>
                  <a:pt x="1590627" y="6858000"/>
                </a:lnTo>
                <a:lnTo>
                  <a:pt x="1472331" y="6755530"/>
                </a:lnTo>
                <a:cubicBezTo>
                  <a:pt x="567848" y="5933455"/>
                  <a:pt x="0" y="4747541"/>
                  <a:pt x="0" y="3429000"/>
                </a:cubicBezTo>
                <a:cubicBezTo>
                  <a:pt x="0" y="2110459"/>
                  <a:pt x="567848" y="924545"/>
                  <a:pt x="1472331" y="10247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spc="300" dirty="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3CB02BE5-7BA3-4E5B-A54D-C3C93DEFD43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325" y="368300"/>
            <a:ext cx="3215647" cy="740666"/>
          </a:xfrm>
          <a:prstGeom prst="rect">
            <a:avLst/>
          </a:prstGeom>
        </p:spPr>
      </p:pic>
      <p:sp>
        <p:nvSpPr>
          <p:cNvPr id="18" name="任意多边形: 形状 17">
            <a:extLst>
              <a:ext uri="{FF2B5EF4-FFF2-40B4-BE49-F238E27FC236}">
                <a16:creationId xmlns:a16="http://schemas.microsoft.com/office/drawing/2014/main" id="{D6C75D4E-0285-4209-981E-1CE93B16792B}"/>
              </a:ext>
            </a:extLst>
          </p:cNvPr>
          <p:cNvSpPr/>
          <p:nvPr/>
        </p:nvSpPr>
        <p:spPr>
          <a:xfrm>
            <a:off x="703453" y="3604369"/>
            <a:ext cx="5694218" cy="200891"/>
          </a:xfrm>
          <a:custGeom>
            <a:avLst/>
            <a:gdLst>
              <a:gd name="connsiteX0" fmla="*/ 0 w 5694218"/>
              <a:gd name="connsiteY0" fmla="*/ 0 h 200891"/>
              <a:gd name="connsiteX1" fmla="*/ 561109 w 5694218"/>
              <a:gd name="connsiteY1" fmla="*/ 0 h 200891"/>
              <a:gd name="connsiteX2" fmla="*/ 561109 w 5694218"/>
              <a:gd name="connsiteY2" fmla="*/ 200891 h 200891"/>
              <a:gd name="connsiteX3" fmla="*/ 755072 w 5694218"/>
              <a:gd name="connsiteY3" fmla="*/ 6927 h 200891"/>
              <a:gd name="connsiteX4" fmla="*/ 5694218 w 5694218"/>
              <a:gd name="connsiteY4" fmla="*/ 6927 h 200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4218" h="200891">
                <a:moveTo>
                  <a:pt x="0" y="0"/>
                </a:moveTo>
                <a:lnTo>
                  <a:pt x="561109" y="0"/>
                </a:lnTo>
                <a:lnTo>
                  <a:pt x="561109" y="200891"/>
                </a:lnTo>
                <a:lnTo>
                  <a:pt x="755072" y="6927"/>
                </a:lnTo>
                <a:lnTo>
                  <a:pt x="5694218" y="6927"/>
                </a:ln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1" name="图片 20">
            <a:extLst>
              <a:ext uri="{FF2B5EF4-FFF2-40B4-BE49-F238E27FC236}">
                <a16:creationId xmlns:a16="http://schemas.microsoft.com/office/drawing/2014/main" id="{E9B4CD4E-3AC2-4155-9A82-5C1F6FB4693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2902" y="6136337"/>
            <a:ext cx="2387607" cy="417020"/>
          </a:xfrm>
          <a:prstGeom prst="rect">
            <a:avLst/>
          </a:prstGeom>
        </p:spPr>
      </p:pic>
      <p:pic>
        <p:nvPicPr>
          <p:cNvPr id="23" name="图片 22">
            <a:extLst>
              <a:ext uri="{FF2B5EF4-FFF2-40B4-BE49-F238E27FC236}">
                <a16:creationId xmlns:a16="http://schemas.microsoft.com/office/drawing/2014/main" id="{FBDEC2A5-BBB4-4804-A3BC-36DB7D87B42E}"/>
              </a:ext>
            </a:extLst>
          </p:cNvPr>
          <p:cNvPicPr>
            <a:picLocks noChangeAspect="1"/>
          </p:cNvPicPr>
          <p:nvPr userDrawn="1"/>
        </p:nvPicPr>
        <p:blipFill>
          <a:blip r:embed="rId5"/>
          <a:stretch>
            <a:fillRect/>
          </a:stretch>
        </p:blipFill>
        <p:spPr>
          <a:xfrm>
            <a:off x="703453" y="4308626"/>
            <a:ext cx="351175" cy="417020"/>
          </a:xfrm>
          <a:prstGeom prst="rect">
            <a:avLst/>
          </a:prstGeom>
        </p:spPr>
      </p:pic>
      <p:sp>
        <p:nvSpPr>
          <p:cNvPr id="25" name="标题 23">
            <a:extLst>
              <a:ext uri="{FF2B5EF4-FFF2-40B4-BE49-F238E27FC236}">
                <a16:creationId xmlns:a16="http://schemas.microsoft.com/office/drawing/2014/main" id="{8FA4209E-1DC3-4C14-8527-134100458966}"/>
              </a:ext>
            </a:extLst>
          </p:cNvPr>
          <p:cNvSpPr>
            <a:spLocks noGrp="1"/>
          </p:cNvSpPr>
          <p:nvPr>
            <p:ph type="title" hasCustomPrompt="1"/>
          </p:nvPr>
        </p:nvSpPr>
        <p:spPr>
          <a:xfrm>
            <a:off x="586006" y="2905709"/>
            <a:ext cx="7442830" cy="695843"/>
          </a:xfrm>
          <a:prstGeom prst="rect">
            <a:avLst/>
          </a:prstGeom>
        </p:spPr>
        <p:txBody>
          <a:bodyPr/>
          <a:lstStyle>
            <a:lvl1pPr marL="0" algn="just" defTabSz="914400" rtl="0" eaLnBrk="1" latinLnBrk="0" hangingPunct="1">
              <a:defRPr lang="zh-CN" altLang="en-US" sz="4000" b="1" kern="1200" spc="600" dirty="0">
                <a:solidFill>
                  <a:schemeClr val="accent1"/>
                </a:solidFill>
                <a:latin typeface="微软雅黑" panose="020B0503020204020204" pitchFamily="34" charset="-122"/>
                <a:ea typeface="微软雅黑" panose="020B0503020204020204" pitchFamily="34" charset="-122"/>
                <a:cs typeface="+mn-cs"/>
              </a:defRPr>
            </a:lvl1pPr>
          </a:lstStyle>
          <a:p>
            <a:pPr algn="just"/>
            <a:r>
              <a:rPr lang="zh-CN" altLang="en-US" sz="4000" b="1" spc="600" dirty="0">
                <a:solidFill>
                  <a:schemeClr val="accent1"/>
                </a:solidFill>
                <a:latin typeface="微软雅黑" panose="020B0503020204020204" pitchFamily="34" charset="-122"/>
                <a:ea typeface="微软雅黑" panose="020B0503020204020204" pitchFamily="34" charset="-122"/>
              </a:rPr>
              <a:t>南京理工大学通用模板</a:t>
            </a:r>
          </a:p>
        </p:txBody>
      </p:sp>
      <p:sp>
        <p:nvSpPr>
          <p:cNvPr id="30" name="文本占位符 29">
            <a:extLst>
              <a:ext uri="{FF2B5EF4-FFF2-40B4-BE49-F238E27FC236}">
                <a16:creationId xmlns:a16="http://schemas.microsoft.com/office/drawing/2014/main" id="{F068F368-8B68-4998-990B-664EE27EDE52}"/>
              </a:ext>
            </a:extLst>
          </p:cNvPr>
          <p:cNvSpPr>
            <a:spLocks noGrp="1"/>
          </p:cNvSpPr>
          <p:nvPr>
            <p:ph type="body" sz="quarter" idx="10" hasCustomPrompt="1"/>
          </p:nvPr>
        </p:nvSpPr>
        <p:spPr>
          <a:xfrm>
            <a:off x="602902" y="2490184"/>
            <a:ext cx="5510212" cy="423862"/>
          </a:xfrm>
          <a:prstGeom prst="rect">
            <a:avLst/>
          </a:prstGeom>
        </p:spPr>
        <p:txBody>
          <a:bodyPr/>
          <a:lstStyle>
            <a:lvl1pPr marL="0" indent="0" algn="l" defTabSz="914400" rtl="0" eaLnBrk="1" latinLnBrk="0" hangingPunct="1">
              <a:buNone/>
              <a:defRPr lang="en-US" altLang="zh-CN" sz="1800" kern="1200" dirty="0" smtClean="0">
                <a:solidFill>
                  <a:schemeClr val="accent1"/>
                </a:solidFill>
                <a:latin typeface="+mj-ea"/>
                <a:ea typeface="+mj-ea"/>
                <a:cs typeface="+mn-ea"/>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ltLang="zh-CN" dirty="0"/>
              <a:t>Nanjing University of Science and Technology</a:t>
            </a:r>
          </a:p>
        </p:txBody>
      </p:sp>
      <p:sp>
        <p:nvSpPr>
          <p:cNvPr id="40" name="图片占位符 39">
            <a:extLst>
              <a:ext uri="{FF2B5EF4-FFF2-40B4-BE49-F238E27FC236}">
                <a16:creationId xmlns:a16="http://schemas.microsoft.com/office/drawing/2014/main" id="{B33E15C0-EA42-48F7-82E7-FF31E638BF9A}"/>
              </a:ext>
            </a:extLst>
          </p:cNvPr>
          <p:cNvSpPr>
            <a:spLocks noGrp="1"/>
          </p:cNvSpPr>
          <p:nvPr>
            <p:ph type="pic" sz="quarter" idx="11"/>
          </p:nvPr>
        </p:nvSpPr>
        <p:spPr>
          <a:xfrm>
            <a:off x="7229475" y="0"/>
            <a:ext cx="4962525" cy="6858000"/>
          </a:xfrm>
          <a:custGeom>
            <a:avLst/>
            <a:gdLst>
              <a:gd name="connsiteX0" fmla="*/ 1727484 w 4962525"/>
              <a:gd name="connsiteY0" fmla="*/ 0 h 6858000"/>
              <a:gd name="connsiteX1" fmla="*/ 4962525 w 4962525"/>
              <a:gd name="connsiteY1" fmla="*/ 0 h 6858000"/>
              <a:gd name="connsiteX2" fmla="*/ 4962525 w 4962525"/>
              <a:gd name="connsiteY2" fmla="*/ 6858000 h 6858000"/>
              <a:gd name="connsiteX3" fmla="*/ 1727484 w 4962525"/>
              <a:gd name="connsiteY3" fmla="*/ 6858000 h 6858000"/>
              <a:gd name="connsiteX4" fmla="*/ 1714066 w 4962525"/>
              <a:gd name="connsiteY4" fmla="*/ 6848459 h 6858000"/>
              <a:gd name="connsiteX5" fmla="*/ 0 w 4962525"/>
              <a:gd name="connsiteY5" fmla="*/ 3429000 h 6858000"/>
              <a:gd name="connsiteX6" fmla="*/ 1714066 w 4962525"/>
              <a:gd name="connsiteY6" fmla="*/ 95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62525" h="6858000">
                <a:moveTo>
                  <a:pt x="1727484" y="0"/>
                </a:moveTo>
                <a:lnTo>
                  <a:pt x="4962525" y="0"/>
                </a:lnTo>
                <a:lnTo>
                  <a:pt x="4962525" y="6858000"/>
                </a:lnTo>
                <a:lnTo>
                  <a:pt x="1727484" y="6858000"/>
                </a:lnTo>
                <a:lnTo>
                  <a:pt x="1714066" y="6848459"/>
                </a:lnTo>
                <a:cubicBezTo>
                  <a:pt x="673523" y="6070283"/>
                  <a:pt x="0" y="4828296"/>
                  <a:pt x="0" y="3429000"/>
                </a:cubicBezTo>
                <a:cubicBezTo>
                  <a:pt x="0" y="2029704"/>
                  <a:pt x="673523" y="787718"/>
                  <a:pt x="1714066" y="9542"/>
                </a:cubicBezTo>
                <a:close/>
              </a:path>
            </a:pathLst>
          </a:custGeom>
          <a:ln>
            <a:solidFill>
              <a:schemeClr val="accent1"/>
            </a:solidFill>
          </a:ln>
        </p:spPr>
        <p:txBody>
          <a:bodyPr wrap="square" anchor="ctr">
            <a:noAutofit/>
          </a:bodyPr>
          <a:lstStyle>
            <a:lvl1pPr algn="r">
              <a:defRPr/>
            </a:lvl1pPr>
          </a:lstStyle>
          <a:p>
            <a:endParaRPr lang="zh-CN" altLang="en-US" dirty="0"/>
          </a:p>
        </p:txBody>
      </p:sp>
      <p:sp>
        <p:nvSpPr>
          <p:cNvPr id="43" name="文本占位符 41">
            <a:extLst>
              <a:ext uri="{FF2B5EF4-FFF2-40B4-BE49-F238E27FC236}">
                <a16:creationId xmlns:a16="http://schemas.microsoft.com/office/drawing/2014/main" id="{A89F16FC-7189-4567-8DE8-B6DC32348258}"/>
              </a:ext>
            </a:extLst>
          </p:cNvPr>
          <p:cNvSpPr>
            <a:spLocks noGrp="1"/>
          </p:cNvSpPr>
          <p:nvPr>
            <p:ph type="body" sz="quarter" idx="12" hasCustomPrompt="1"/>
          </p:nvPr>
        </p:nvSpPr>
        <p:spPr>
          <a:xfrm>
            <a:off x="1197114" y="4432332"/>
            <a:ext cx="2500312" cy="417513"/>
          </a:xfrm>
          <a:prstGeom prst="rect">
            <a:avLst/>
          </a:prstGeom>
        </p:spPr>
        <p:txBody>
          <a:bodyPr/>
          <a:lstStyle>
            <a:lvl1pPr marL="0" indent="0" algn="l" defTabSz="914400" rtl="0" eaLnBrk="1" latinLnBrk="0" hangingPunct="1">
              <a:buNone/>
              <a:defRPr lang="zh-CN" altLang="en-US" sz="2000" b="0" kern="1200" spc="300" dirty="0" smtClean="0">
                <a:solidFill>
                  <a:schemeClr val="accent1"/>
                </a:solidFill>
                <a:latin typeface="+mn-ea"/>
                <a:ea typeface="+mn-ea"/>
                <a:cs typeface="+mn-cs"/>
              </a:defRPr>
            </a:lvl1pPr>
            <a:lvl2pPr marL="0" indent="0" algn="l" defTabSz="914400" rtl="0" eaLnBrk="1" latinLnBrk="0" hangingPunct="1">
              <a:buNone/>
              <a:defRPr lang="zh-CN" altLang="en-US" sz="2000" b="1" kern="1200" spc="300" dirty="0" smtClean="0">
                <a:solidFill>
                  <a:schemeClr val="accent1"/>
                </a:solidFill>
                <a:latin typeface="微软雅黑" panose="020B0503020204020204" pitchFamily="34" charset="-122"/>
                <a:ea typeface="微软雅黑" panose="020B0503020204020204" pitchFamily="34" charset="-122"/>
                <a:cs typeface="+mn-cs"/>
              </a:defRPr>
            </a:lvl2pPr>
            <a:lvl3pPr marL="0" indent="0" algn="l" defTabSz="914400" rtl="0" eaLnBrk="1" latinLnBrk="0" hangingPunct="1">
              <a:buNone/>
              <a:defRPr lang="zh-CN" altLang="en-US" sz="2000" b="1" kern="1200" spc="300" dirty="0" smtClean="0">
                <a:solidFill>
                  <a:schemeClr val="accent1"/>
                </a:solidFill>
                <a:latin typeface="微软雅黑" panose="020B0503020204020204" pitchFamily="34" charset="-122"/>
                <a:ea typeface="微软雅黑" panose="020B0503020204020204" pitchFamily="34" charset="-122"/>
                <a:cs typeface="+mn-cs"/>
              </a:defRPr>
            </a:lvl3pPr>
            <a:lvl4pPr marL="0" indent="0" algn="l" defTabSz="914400" rtl="0" eaLnBrk="1" latinLnBrk="0" hangingPunct="1">
              <a:buNone/>
              <a:defRPr lang="zh-CN" altLang="en-US" sz="2000" b="1" kern="1200" spc="300" dirty="0" smtClean="0">
                <a:solidFill>
                  <a:schemeClr val="accent1"/>
                </a:solidFill>
                <a:latin typeface="微软雅黑" panose="020B0503020204020204" pitchFamily="34" charset="-122"/>
                <a:ea typeface="微软雅黑" panose="020B0503020204020204" pitchFamily="34" charset="-122"/>
                <a:cs typeface="+mn-cs"/>
              </a:defRPr>
            </a:lvl4pPr>
            <a:lvl5pPr marL="0" indent="0" algn="l" defTabSz="914400" rtl="0" eaLnBrk="1" latinLnBrk="0" hangingPunct="1">
              <a:buNone/>
              <a:defRPr lang="zh-CN" altLang="en-US" sz="2000" b="1" kern="1200" spc="300" dirty="0">
                <a:solidFill>
                  <a:schemeClr val="accent1"/>
                </a:solidFill>
                <a:latin typeface="微软雅黑" panose="020B0503020204020204" pitchFamily="34" charset="-122"/>
                <a:ea typeface="微软雅黑" panose="020B0503020204020204" pitchFamily="34" charset="-122"/>
                <a:cs typeface="+mn-cs"/>
              </a:defRPr>
            </a:lvl5pPr>
          </a:lstStyle>
          <a:p>
            <a:pPr algn="l"/>
            <a:r>
              <a:rPr lang="zh-CN" altLang="en-US" sz="2000" b="1" spc="300" dirty="0">
                <a:solidFill>
                  <a:schemeClr val="accent1"/>
                </a:solidFill>
                <a:latin typeface="微软雅黑" panose="020B0503020204020204" pitchFamily="34" charset="-122"/>
                <a:ea typeface="微软雅黑" panose="020B0503020204020204" pitchFamily="34" charset="-122"/>
              </a:rPr>
              <a:t>汇报人：</a:t>
            </a:r>
            <a:r>
              <a:rPr lang="zh-CN" altLang="en-US" sz="2000" spc="300" dirty="0">
                <a:solidFill>
                  <a:schemeClr val="accent1"/>
                </a:solidFill>
                <a:latin typeface="微软雅黑" panose="020B0503020204020204" pitchFamily="34" charset="-122"/>
                <a:ea typeface="微软雅黑" panose="020B0503020204020204" pitchFamily="34" charset="-122"/>
              </a:rPr>
              <a:t>刘光前</a:t>
            </a:r>
          </a:p>
        </p:txBody>
      </p:sp>
    </p:spTree>
    <p:extLst>
      <p:ext uri="{BB962C8B-B14F-4D97-AF65-F5344CB8AC3E}">
        <p14:creationId xmlns:p14="http://schemas.microsoft.com/office/powerpoint/2010/main" val="1165828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0" name="矩形 79">
            <a:extLst>
              <a:ext uri="{FF2B5EF4-FFF2-40B4-BE49-F238E27FC236}">
                <a16:creationId xmlns:a16="http://schemas.microsoft.com/office/drawing/2014/main" id="{B69D3C12-69C4-4A3C-8A16-E380AFBB7023}"/>
              </a:ext>
            </a:extLst>
          </p:cNvPr>
          <p:cNvSpPr/>
          <p:nvPr userDrawn="1"/>
        </p:nvSpPr>
        <p:spPr>
          <a:xfrm>
            <a:off x="0" y="0"/>
            <a:ext cx="12192000" cy="6858000"/>
          </a:xfrm>
          <a:prstGeom prst="rect">
            <a:avLst/>
          </a:prstGeom>
          <a:solidFill>
            <a:schemeClr val="bg1">
              <a:alpha val="8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spc="300" dirty="0">
              <a:cs typeface="+mn-ea"/>
              <a:sym typeface="+mn-lt"/>
            </a:endParaRPr>
          </a:p>
        </p:txBody>
      </p:sp>
      <p:sp>
        <p:nvSpPr>
          <p:cNvPr id="82" name="任意多边形: 形状 81">
            <a:extLst>
              <a:ext uri="{FF2B5EF4-FFF2-40B4-BE49-F238E27FC236}">
                <a16:creationId xmlns:a16="http://schemas.microsoft.com/office/drawing/2014/main" id="{D66FF192-87A1-4842-AED9-B944F1200217}"/>
              </a:ext>
            </a:extLst>
          </p:cNvPr>
          <p:cNvSpPr/>
          <p:nvPr userDrawn="1"/>
        </p:nvSpPr>
        <p:spPr>
          <a:xfrm>
            <a:off x="0" y="1789618"/>
            <a:ext cx="12192000" cy="3384552"/>
          </a:xfrm>
          <a:custGeom>
            <a:avLst/>
            <a:gdLst>
              <a:gd name="connsiteX0" fmla="*/ 0 w 12192000"/>
              <a:gd name="connsiteY0" fmla="*/ 0 h 3384552"/>
              <a:gd name="connsiteX1" fmla="*/ 5221304 w 12192000"/>
              <a:gd name="connsiteY1" fmla="*/ 0 h 3384552"/>
              <a:gd name="connsiteX2" fmla="*/ 5237005 w 12192000"/>
              <a:gd name="connsiteY2" fmla="*/ 155754 h 3384552"/>
              <a:gd name="connsiteX3" fmla="*/ 6096000 w 12192000"/>
              <a:gd name="connsiteY3" fmla="*/ 855855 h 3384552"/>
              <a:gd name="connsiteX4" fmla="*/ 6954996 w 12192000"/>
              <a:gd name="connsiteY4" fmla="*/ 155754 h 3384552"/>
              <a:gd name="connsiteX5" fmla="*/ 6970697 w 12192000"/>
              <a:gd name="connsiteY5" fmla="*/ 0 h 3384552"/>
              <a:gd name="connsiteX6" fmla="*/ 12192000 w 12192000"/>
              <a:gd name="connsiteY6" fmla="*/ 0 h 3384552"/>
              <a:gd name="connsiteX7" fmla="*/ 12192000 w 12192000"/>
              <a:gd name="connsiteY7" fmla="*/ 3384552 h 3384552"/>
              <a:gd name="connsiteX8" fmla="*/ 0 w 12192000"/>
              <a:gd name="connsiteY8" fmla="*/ 3384552 h 338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384552">
                <a:moveTo>
                  <a:pt x="0" y="0"/>
                </a:moveTo>
                <a:lnTo>
                  <a:pt x="5221304" y="0"/>
                </a:lnTo>
                <a:lnTo>
                  <a:pt x="5237005" y="155754"/>
                </a:lnTo>
                <a:cubicBezTo>
                  <a:pt x="5318764" y="555301"/>
                  <a:pt x="5672283" y="855855"/>
                  <a:pt x="6096000" y="855855"/>
                </a:cubicBezTo>
                <a:cubicBezTo>
                  <a:pt x="6519717" y="855855"/>
                  <a:pt x="6873236" y="555301"/>
                  <a:pt x="6954996" y="155754"/>
                </a:cubicBezTo>
                <a:lnTo>
                  <a:pt x="6970697" y="0"/>
                </a:lnTo>
                <a:lnTo>
                  <a:pt x="12192000" y="0"/>
                </a:lnTo>
                <a:lnTo>
                  <a:pt x="12192000" y="3384552"/>
                </a:lnTo>
                <a:lnTo>
                  <a:pt x="0" y="338455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spc="300" dirty="0">
              <a:cs typeface="+mn-ea"/>
              <a:sym typeface="+mn-lt"/>
            </a:endParaRPr>
          </a:p>
        </p:txBody>
      </p:sp>
      <p:pic>
        <p:nvPicPr>
          <p:cNvPr id="84" name="图片 83">
            <a:extLst>
              <a:ext uri="{FF2B5EF4-FFF2-40B4-BE49-F238E27FC236}">
                <a16:creationId xmlns:a16="http://schemas.microsoft.com/office/drawing/2014/main" id="{77A16E67-2382-4F0C-92BB-5D79DB2B82A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64723" y="859915"/>
            <a:ext cx="1862553" cy="1753617"/>
          </a:xfrm>
          <a:prstGeom prst="rect">
            <a:avLst/>
          </a:prstGeom>
          <a:noFill/>
        </p:spPr>
      </p:pic>
      <p:cxnSp>
        <p:nvCxnSpPr>
          <p:cNvPr id="96" name="直接连接符 95">
            <a:extLst>
              <a:ext uri="{FF2B5EF4-FFF2-40B4-BE49-F238E27FC236}">
                <a16:creationId xmlns:a16="http://schemas.microsoft.com/office/drawing/2014/main" id="{C0CE64DB-6DD1-4359-AECD-BA67BD32D25A}"/>
              </a:ext>
            </a:extLst>
          </p:cNvPr>
          <p:cNvCxnSpPr>
            <a:cxnSpLocks/>
          </p:cNvCxnSpPr>
          <p:nvPr userDrawn="1"/>
        </p:nvCxnSpPr>
        <p:spPr>
          <a:xfrm>
            <a:off x="3881121" y="5646978"/>
            <a:ext cx="0" cy="195022"/>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5CA5653D-E2F7-4A59-93ED-C5BA2A0CADF3}"/>
              </a:ext>
            </a:extLst>
          </p:cNvPr>
          <p:cNvCxnSpPr>
            <a:cxnSpLocks/>
          </p:cNvCxnSpPr>
          <p:nvPr userDrawn="1"/>
        </p:nvCxnSpPr>
        <p:spPr>
          <a:xfrm>
            <a:off x="6718302" y="5646978"/>
            <a:ext cx="0" cy="195022"/>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104" name="矩形 103">
            <a:extLst>
              <a:ext uri="{FF2B5EF4-FFF2-40B4-BE49-F238E27FC236}">
                <a16:creationId xmlns:a16="http://schemas.microsoft.com/office/drawing/2014/main" id="{25E46E35-8EC9-4AC4-909B-B1F3BC63089E}"/>
              </a:ext>
            </a:extLst>
          </p:cNvPr>
          <p:cNvSpPr/>
          <p:nvPr userDrawn="1"/>
        </p:nvSpPr>
        <p:spPr>
          <a:xfrm>
            <a:off x="423387" y="1736724"/>
            <a:ext cx="164788" cy="33845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spc="300" dirty="0">
              <a:cs typeface="+mn-ea"/>
              <a:sym typeface="+mn-lt"/>
            </a:endParaRPr>
          </a:p>
        </p:txBody>
      </p:sp>
      <p:sp useBgFill="1">
        <p:nvSpPr>
          <p:cNvPr id="106" name="矩形 105">
            <a:extLst>
              <a:ext uri="{FF2B5EF4-FFF2-40B4-BE49-F238E27FC236}">
                <a16:creationId xmlns:a16="http://schemas.microsoft.com/office/drawing/2014/main" id="{D87BC45E-E4CF-4749-91B0-AB004E8258BC}"/>
              </a:ext>
            </a:extLst>
          </p:cNvPr>
          <p:cNvSpPr/>
          <p:nvPr userDrawn="1"/>
        </p:nvSpPr>
        <p:spPr>
          <a:xfrm>
            <a:off x="11649241" y="1736724"/>
            <a:ext cx="164788" cy="33845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spc="300" dirty="0">
              <a:cs typeface="+mn-ea"/>
              <a:sym typeface="+mn-lt"/>
            </a:endParaRPr>
          </a:p>
        </p:txBody>
      </p:sp>
      <p:sp>
        <p:nvSpPr>
          <p:cNvPr id="108" name="矩形 107">
            <a:extLst>
              <a:ext uri="{FF2B5EF4-FFF2-40B4-BE49-F238E27FC236}">
                <a16:creationId xmlns:a16="http://schemas.microsoft.com/office/drawing/2014/main" id="{F6385A17-6A4B-4926-AD6D-2A09F5402B58}"/>
              </a:ext>
            </a:extLst>
          </p:cNvPr>
          <p:cNvSpPr/>
          <p:nvPr userDrawn="1"/>
        </p:nvSpPr>
        <p:spPr>
          <a:xfrm>
            <a:off x="11649241" y="1736724"/>
            <a:ext cx="164788" cy="3384552"/>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spc="300" dirty="0">
              <a:cs typeface="+mn-ea"/>
              <a:sym typeface="+mn-lt"/>
            </a:endParaRPr>
          </a:p>
        </p:txBody>
      </p:sp>
      <p:sp>
        <p:nvSpPr>
          <p:cNvPr id="110" name="矩形 109">
            <a:extLst>
              <a:ext uri="{FF2B5EF4-FFF2-40B4-BE49-F238E27FC236}">
                <a16:creationId xmlns:a16="http://schemas.microsoft.com/office/drawing/2014/main" id="{ABC598F6-7EB1-4C8F-9F87-5CA9A5CECDC1}"/>
              </a:ext>
            </a:extLst>
          </p:cNvPr>
          <p:cNvSpPr/>
          <p:nvPr userDrawn="1"/>
        </p:nvSpPr>
        <p:spPr>
          <a:xfrm>
            <a:off x="423387" y="1736724"/>
            <a:ext cx="164788" cy="3384552"/>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spc="300" dirty="0">
              <a:cs typeface="+mn-ea"/>
              <a:sym typeface="+mn-lt"/>
            </a:endParaRPr>
          </a:p>
        </p:txBody>
      </p:sp>
      <p:sp>
        <p:nvSpPr>
          <p:cNvPr id="114" name="标题 112">
            <a:extLst>
              <a:ext uri="{FF2B5EF4-FFF2-40B4-BE49-F238E27FC236}">
                <a16:creationId xmlns:a16="http://schemas.microsoft.com/office/drawing/2014/main" id="{FA5E98B8-A581-470E-A5D3-7587EC891C44}"/>
              </a:ext>
            </a:extLst>
          </p:cNvPr>
          <p:cNvSpPr>
            <a:spLocks noGrp="1"/>
          </p:cNvSpPr>
          <p:nvPr>
            <p:ph type="title" hasCustomPrompt="1"/>
          </p:nvPr>
        </p:nvSpPr>
        <p:spPr>
          <a:xfrm>
            <a:off x="951094" y="2795268"/>
            <a:ext cx="10335228" cy="663712"/>
          </a:xfrm>
          <a:prstGeom prst="rect">
            <a:avLst/>
          </a:prstGeom>
        </p:spPr>
        <p:txBody>
          <a:bodyPr/>
          <a:lstStyle>
            <a:lvl1pPr marL="0" algn="ctr" defTabSz="914400" rtl="0" eaLnBrk="1" latinLnBrk="0" hangingPunct="1">
              <a:defRPr lang="zh-CN" altLang="en-US" sz="4000" b="1" kern="1200" spc="600" dirty="0">
                <a:solidFill>
                  <a:schemeClr val="bg1"/>
                </a:solidFill>
                <a:latin typeface="+mj-ea"/>
                <a:ea typeface="+mj-ea"/>
                <a:cs typeface="+mn-ea"/>
              </a:defRPr>
            </a:lvl1pPr>
          </a:lstStyle>
          <a:p>
            <a:pPr algn="ctr"/>
            <a:r>
              <a:rPr lang="zh-CN" altLang="en-US" sz="4000" b="1" spc="600" dirty="0">
                <a:solidFill>
                  <a:schemeClr val="bg1"/>
                </a:solidFill>
                <a:cs typeface="+mn-ea"/>
                <a:sym typeface="+mn-lt"/>
              </a:rPr>
              <a:t>南京理工大学通用模板</a:t>
            </a:r>
          </a:p>
        </p:txBody>
      </p:sp>
      <p:sp>
        <p:nvSpPr>
          <p:cNvPr id="117" name="文本占位符 115">
            <a:extLst>
              <a:ext uri="{FF2B5EF4-FFF2-40B4-BE49-F238E27FC236}">
                <a16:creationId xmlns:a16="http://schemas.microsoft.com/office/drawing/2014/main" id="{9B9521D1-D78A-45F5-868B-2DC1CB0C6A52}"/>
              </a:ext>
            </a:extLst>
          </p:cNvPr>
          <p:cNvSpPr>
            <a:spLocks noGrp="1"/>
          </p:cNvSpPr>
          <p:nvPr>
            <p:ph type="body" sz="quarter" idx="10" hasCustomPrompt="1"/>
          </p:nvPr>
        </p:nvSpPr>
        <p:spPr>
          <a:xfrm>
            <a:off x="3403600" y="3729984"/>
            <a:ext cx="5370513" cy="415925"/>
          </a:xfrm>
          <a:prstGeom prst="rect">
            <a:avLst/>
          </a:prstGeom>
        </p:spPr>
        <p:txBody>
          <a:bodyPr/>
          <a:lstStyle>
            <a:lvl1pPr marL="0" indent="0" algn="ctr" defTabSz="914400" rtl="0" eaLnBrk="1" latinLnBrk="0" hangingPunct="1">
              <a:buNone/>
              <a:defRPr lang="zh-CN" altLang="en-US" sz="2000" kern="1200" spc="600" dirty="0" smtClean="0">
                <a:solidFill>
                  <a:schemeClr val="bg1"/>
                </a:solidFill>
                <a:latin typeface="+mn-lt"/>
                <a:ea typeface="+mn-ea"/>
                <a:cs typeface="+mn-ea"/>
              </a:defRPr>
            </a:lvl1pPr>
            <a:lvl2pPr marL="0" indent="0" algn="ctr" defTabSz="914400" rtl="0" eaLnBrk="1" latinLnBrk="0" hangingPunct="1">
              <a:buNone/>
              <a:defRPr lang="zh-CN" altLang="en-US" sz="2000" kern="1200" spc="600" dirty="0" smtClean="0">
                <a:solidFill>
                  <a:schemeClr val="bg1"/>
                </a:solidFill>
                <a:latin typeface="+mn-lt"/>
                <a:ea typeface="+mn-ea"/>
                <a:cs typeface="+mn-ea"/>
              </a:defRPr>
            </a:lvl2pPr>
            <a:lvl3pPr marL="0" indent="0" algn="ctr" defTabSz="914400" rtl="0" eaLnBrk="1" latinLnBrk="0" hangingPunct="1">
              <a:buNone/>
              <a:defRPr lang="zh-CN" altLang="en-US" sz="2000" kern="1200" spc="600" dirty="0" smtClean="0">
                <a:solidFill>
                  <a:schemeClr val="bg1"/>
                </a:solidFill>
                <a:latin typeface="+mn-lt"/>
                <a:ea typeface="+mn-ea"/>
                <a:cs typeface="+mn-ea"/>
              </a:defRPr>
            </a:lvl3pPr>
            <a:lvl4pPr marL="0" indent="0" algn="ctr" defTabSz="914400" rtl="0" eaLnBrk="1" latinLnBrk="0" hangingPunct="1">
              <a:buNone/>
              <a:defRPr lang="zh-CN" altLang="en-US" sz="2000" kern="1200" spc="600" dirty="0" smtClean="0">
                <a:solidFill>
                  <a:schemeClr val="bg1"/>
                </a:solidFill>
                <a:latin typeface="+mn-lt"/>
                <a:ea typeface="+mn-ea"/>
                <a:cs typeface="+mn-ea"/>
              </a:defRPr>
            </a:lvl4pPr>
            <a:lvl5pPr marL="0" indent="0" algn="ctr" defTabSz="914400" rtl="0" eaLnBrk="1" latinLnBrk="0" hangingPunct="1">
              <a:buNone/>
              <a:defRPr lang="zh-CN" altLang="en-US" sz="2000" kern="1200" spc="600" dirty="0">
                <a:solidFill>
                  <a:schemeClr val="bg1"/>
                </a:solidFill>
                <a:latin typeface="+mn-lt"/>
                <a:ea typeface="+mn-ea"/>
                <a:cs typeface="+mn-ea"/>
              </a:defRPr>
            </a:lvl5pPr>
          </a:lstStyle>
          <a:p>
            <a:pPr algn="ctr"/>
            <a:r>
              <a:rPr lang="zh-CN" altLang="en-US" sz="2000" spc="600" dirty="0">
                <a:solidFill>
                  <a:schemeClr val="bg1"/>
                </a:solidFill>
                <a:cs typeface="+mn-ea"/>
                <a:sym typeface="+mn-lt"/>
              </a:rPr>
              <a:t>我为母校送模板</a:t>
            </a:r>
          </a:p>
        </p:txBody>
      </p:sp>
      <p:sp>
        <p:nvSpPr>
          <p:cNvPr id="120" name="文本占位符 118">
            <a:extLst>
              <a:ext uri="{FF2B5EF4-FFF2-40B4-BE49-F238E27FC236}">
                <a16:creationId xmlns:a16="http://schemas.microsoft.com/office/drawing/2014/main" id="{C7C91DAB-02C1-4D18-9707-E2426349242D}"/>
              </a:ext>
            </a:extLst>
          </p:cNvPr>
          <p:cNvSpPr>
            <a:spLocks noGrp="1"/>
          </p:cNvSpPr>
          <p:nvPr>
            <p:ph type="body" sz="quarter" idx="11" hasCustomPrompt="1"/>
          </p:nvPr>
        </p:nvSpPr>
        <p:spPr>
          <a:xfrm>
            <a:off x="3881438" y="5575300"/>
            <a:ext cx="2032000" cy="327025"/>
          </a:xfrm>
          <a:prstGeom prst="rect">
            <a:avLst/>
          </a:prstGeom>
        </p:spPr>
        <p:txBody>
          <a:bodyPr/>
          <a:lstStyle>
            <a:lvl1pPr marL="0" indent="0" algn="just" defTabSz="914400" rtl="0" eaLnBrk="1" latinLnBrk="0" hangingPunct="1">
              <a:buNone/>
              <a:defRPr lang="zh-CN" altLang="en-US" sz="1600" b="1" kern="1200" dirty="0" smtClean="0">
                <a:solidFill>
                  <a:schemeClr val="accent1"/>
                </a:solidFill>
                <a:latin typeface="+mj-ea"/>
                <a:ea typeface="+mj-ea"/>
                <a:cs typeface="+mn-ea"/>
              </a:defRPr>
            </a:lvl1pPr>
            <a:lvl2pPr marL="0" indent="0" algn="just" defTabSz="914400" rtl="0" eaLnBrk="1" latinLnBrk="0" hangingPunct="1">
              <a:buNone/>
              <a:defRPr lang="zh-CN" altLang="en-US" sz="1600" kern="1200" dirty="0" smtClean="0">
                <a:solidFill>
                  <a:schemeClr val="accent1"/>
                </a:solidFill>
                <a:latin typeface="+mn-lt"/>
                <a:ea typeface="+mn-ea"/>
                <a:cs typeface="+mn-ea"/>
              </a:defRPr>
            </a:lvl2pPr>
            <a:lvl3pPr marL="0" indent="0" algn="just" defTabSz="914400" rtl="0" eaLnBrk="1" latinLnBrk="0" hangingPunct="1">
              <a:buNone/>
              <a:defRPr lang="zh-CN" altLang="en-US" sz="1600" kern="1200" dirty="0" smtClean="0">
                <a:solidFill>
                  <a:schemeClr val="accent1"/>
                </a:solidFill>
                <a:latin typeface="+mn-lt"/>
                <a:ea typeface="+mn-ea"/>
                <a:cs typeface="+mn-ea"/>
              </a:defRPr>
            </a:lvl3pPr>
            <a:lvl4pPr marL="0" indent="0" algn="just" defTabSz="914400" rtl="0" eaLnBrk="1" latinLnBrk="0" hangingPunct="1">
              <a:buNone/>
              <a:defRPr lang="zh-CN" altLang="en-US" sz="1600" kern="1200" dirty="0" smtClean="0">
                <a:solidFill>
                  <a:schemeClr val="accent1"/>
                </a:solidFill>
                <a:latin typeface="+mn-lt"/>
                <a:ea typeface="+mn-ea"/>
                <a:cs typeface="+mn-ea"/>
              </a:defRPr>
            </a:lvl4pPr>
            <a:lvl5pPr marL="0" indent="0" algn="just" defTabSz="914400" rtl="0" eaLnBrk="1" latinLnBrk="0" hangingPunct="1">
              <a:buNone/>
              <a:defRPr lang="zh-CN" altLang="en-US" sz="1600" kern="1200" dirty="0">
                <a:solidFill>
                  <a:schemeClr val="accent1"/>
                </a:solidFill>
                <a:latin typeface="+mn-lt"/>
                <a:ea typeface="+mn-ea"/>
                <a:cs typeface="+mn-ea"/>
              </a:defRPr>
            </a:lvl5pPr>
          </a:lstStyle>
          <a:p>
            <a:pPr lvl="0"/>
            <a:r>
              <a:rPr lang="zh-CN" altLang="en-US" dirty="0"/>
              <a:t>汇报人：</a:t>
            </a:r>
            <a:r>
              <a:rPr lang="zh-CN" altLang="en-US" b="0" dirty="0">
                <a:latin typeface="+mn-ea"/>
                <a:ea typeface="+mn-ea"/>
              </a:rPr>
              <a:t>刘光前</a:t>
            </a:r>
            <a:endParaRPr lang="zh-CN" altLang="en-US" dirty="0"/>
          </a:p>
        </p:txBody>
      </p:sp>
      <p:sp>
        <p:nvSpPr>
          <p:cNvPr id="122" name="文本占位符 118">
            <a:extLst>
              <a:ext uri="{FF2B5EF4-FFF2-40B4-BE49-F238E27FC236}">
                <a16:creationId xmlns:a16="http://schemas.microsoft.com/office/drawing/2014/main" id="{8BC95D8D-59EF-48A7-9C18-AC99F9351255}"/>
              </a:ext>
            </a:extLst>
          </p:cNvPr>
          <p:cNvSpPr>
            <a:spLocks noGrp="1"/>
          </p:cNvSpPr>
          <p:nvPr>
            <p:ph type="body" sz="quarter" idx="12" hasCustomPrompt="1"/>
          </p:nvPr>
        </p:nvSpPr>
        <p:spPr>
          <a:xfrm>
            <a:off x="6746243" y="5575300"/>
            <a:ext cx="2032000" cy="327025"/>
          </a:xfrm>
          <a:prstGeom prst="rect">
            <a:avLst/>
          </a:prstGeom>
        </p:spPr>
        <p:txBody>
          <a:bodyPr/>
          <a:lstStyle>
            <a:lvl1pPr marL="0" indent="0" algn="just" defTabSz="914400" rtl="0" eaLnBrk="1" latinLnBrk="0" hangingPunct="1">
              <a:buNone/>
              <a:defRPr lang="zh-CN" altLang="en-US" sz="1600" b="1" kern="1200" dirty="0" smtClean="0">
                <a:solidFill>
                  <a:schemeClr val="accent1"/>
                </a:solidFill>
                <a:latin typeface="+mj-ea"/>
                <a:ea typeface="+mj-ea"/>
                <a:cs typeface="+mn-ea"/>
              </a:defRPr>
            </a:lvl1pPr>
            <a:lvl2pPr marL="0" indent="0" algn="just" defTabSz="914400" rtl="0" eaLnBrk="1" latinLnBrk="0" hangingPunct="1">
              <a:buNone/>
              <a:defRPr lang="zh-CN" altLang="en-US" sz="1600" kern="1200" dirty="0" smtClean="0">
                <a:solidFill>
                  <a:schemeClr val="accent1"/>
                </a:solidFill>
                <a:latin typeface="+mn-lt"/>
                <a:ea typeface="+mn-ea"/>
                <a:cs typeface="+mn-ea"/>
              </a:defRPr>
            </a:lvl2pPr>
            <a:lvl3pPr marL="0" indent="0" algn="just" defTabSz="914400" rtl="0" eaLnBrk="1" latinLnBrk="0" hangingPunct="1">
              <a:buNone/>
              <a:defRPr lang="zh-CN" altLang="en-US" sz="1600" kern="1200" dirty="0" smtClean="0">
                <a:solidFill>
                  <a:schemeClr val="accent1"/>
                </a:solidFill>
                <a:latin typeface="+mn-lt"/>
                <a:ea typeface="+mn-ea"/>
                <a:cs typeface="+mn-ea"/>
              </a:defRPr>
            </a:lvl3pPr>
            <a:lvl4pPr marL="0" indent="0" algn="just" defTabSz="914400" rtl="0" eaLnBrk="1" latinLnBrk="0" hangingPunct="1">
              <a:buNone/>
              <a:defRPr lang="zh-CN" altLang="en-US" sz="1600" kern="1200" dirty="0" smtClean="0">
                <a:solidFill>
                  <a:schemeClr val="accent1"/>
                </a:solidFill>
                <a:latin typeface="+mn-lt"/>
                <a:ea typeface="+mn-ea"/>
                <a:cs typeface="+mn-ea"/>
              </a:defRPr>
            </a:lvl4pPr>
            <a:lvl5pPr marL="0" indent="0" algn="just" defTabSz="914400" rtl="0" eaLnBrk="1" latinLnBrk="0" hangingPunct="1">
              <a:buNone/>
              <a:defRPr lang="zh-CN" altLang="en-US" sz="1600" kern="1200" dirty="0">
                <a:solidFill>
                  <a:schemeClr val="accent1"/>
                </a:solidFill>
                <a:latin typeface="+mn-lt"/>
                <a:ea typeface="+mn-ea"/>
                <a:cs typeface="+mn-ea"/>
              </a:defRPr>
            </a:lvl5pPr>
          </a:lstStyle>
          <a:p>
            <a:pPr lvl="0"/>
            <a:r>
              <a:rPr lang="zh-CN" altLang="en-US" dirty="0"/>
              <a:t>指导老师：</a:t>
            </a:r>
            <a:r>
              <a:rPr lang="en-US" altLang="zh-CN" b="0" dirty="0">
                <a:latin typeface="+mn-ea"/>
                <a:ea typeface="+mn-ea"/>
              </a:rPr>
              <a:t>X </a:t>
            </a:r>
            <a:r>
              <a:rPr lang="en-US" altLang="zh-CN" b="0" dirty="0" err="1">
                <a:latin typeface="+mn-ea"/>
                <a:ea typeface="+mn-ea"/>
              </a:rPr>
              <a:t>X</a:t>
            </a:r>
            <a:r>
              <a:rPr lang="en-US" altLang="zh-CN" b="0" dirty="0">
                <a:latin typeface="+mn-ea"/>
                <a:ea typeface="+mn-ea"/>
              </a:rPr>
              <a:t> </a:t>
            </a:r>
            <a:r>
              <a:rPr lang="en-US" altLang="zh-CN" b="0" dirty="0" err="1">
                <a:latin typeface="+mn-ea"/>
                <a:ea typeface="+mn-ea"/>
              </a:rPr>
              <a:t>X</a:t>
            </a:r>
            <a:endParaRPr lang="zh-CN" altLang="en-US" dirty="0"/>
          </a:p>
        </p:txBody>
      </p:sp>
    </p:spTree>
    <p:extLst>
      <p:ext uri="{BB962C8B-B14F-4D97-AF65-F5344CB8AC3E}">
        <p14:creationId xmlns:p14="http://schemas.microsoft.com/office/powerpoint/2010/main" val="1667028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25BD1B9-400D-4C96-9B20-7F4BFCBFB56A}"/>
              </a:ext>
            </a:extLst>
          </p:cNvPr>
          <p:cNvSpPr/>
          <p:nvPr userDrawn="1"/>
        </p:nvSpPr>
        <p:spPr>
          <a:xfrm>
            <a:off x="7335526" y="1"/>
            <a:ext cx="4856475" cy="6858000"/>
          </a:xfrm>
          <a:prstGeom prst="rect">
            <a:avLst/>
          </a:pr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spc="300" dirty="0">
              <a:cs typeface="+mn-ea"/>
              <a:sym typeface="+mn-lt"/>
            </a:endParaRPr>
          </a:p>
        </p:txBody>
      </p:sp>
      <p:sp>
        <p:nvSpPr>
          <p:cNvPr id="6" name="矩形 5">
            <a:extLst>
              <a:ext uri="{FF2B5EF4-FFF2-40B4-BE49-F238E27FC236}">
                <a16:creationId xmlns:a16="http://schemas.microsoft.com/office/drawing/2014/main" id="{BF70159A-29BC-4DA8-8941-872F5C2ABF02}"/>
              </a:ext>
            </a:extLst>
          </p:cNvPr>
          <p:cNvSpPr/>
          <p:nvPr userDrawn="1"/>
        </p:nvSpPr>
        <p:spPr>
          <a:xfrm>
            <a:off x="0" y="2445152"/>
            <a:ext cx="497711" cy="1967696"/>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spc="300" dirty="0">
              <a:cs typeface="+mn-ea"/>
              <a:sym typeface="+mn-lt"/>
            </a:endParaRPr>
          </a:p>
        </p:txBody>
      </p:sp>
      <p:sp>
        <p:nvSpPr>
          <p:cNvPr id="8" name="矩形 7">
            <a:extLst>
              <a:ext uri="{FF2B5EF4-FFF2-40B4-BE49-F238E27FC236}">
                <a16:creationId xmlns:a16="http://schemas.microsoft.com/office/drawing/2014/main" id="{8DF7EA35-9556-4826-B55D-A4F27D917B65}"/>
              </a:ext>
            </a:extLst>
          </p:cNvPr>
          <p:cNvSpPr/>
          <p:nvPr userDrawn="1"/>
        </p:nvSpPr>
        <p:spPr>
          <a:xfrm>
            <a:off x="995423" y="2445152"/>
            <a:ext cx="7163058" cy="1967696"/>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spc="300" dirty="0">
              <a:cs typeface="+mn-ea"/>
              <a:sym typeface="+mn-lt"/>
            </a:endParaRPr>
          </a:p>
        </p:txBody>
      </p:sp>
      <p:pic>
        <p:nvPicPr>
          <p:cNvPr id="10" name="图片 9">
            <a:extLst>
              <a:ext uri="{FF2B5EF4-FFF2-40B4-BE49-F238E27FC236}">
                <a16:creationId xmlns:a16="http://schemas.microsoft.com/office/drawing/2014/main" id="{824C1B8A-DEB7-4615-80E5-741F0345F8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2663" y="549275"/>
            <a:ext cx="3215647" cy="740666"/>
          </a:xfrm>
          <a:prstGeom prst="rect">
            <a:avLst/>
          </a:prstGeom>
        </p:spPr>
      </p:pic>
      <p:cxnSp>
        <p:nvCxnSpPr>
          <p:cNvPr id="12" name="直接连接符 11">
            <a:extLst>
              <a:ext uri="{FF2B5EF4-FFF2-40B4-BE49-F238E27FC236}">
                <a16:creationId xmlns:a16="http://schemas.microsoft.com/office/drawing/2014/main" id="{5680D0CA-3226-42DE-B68A-D4FB170989CD}"/>
              </a:ext>
            </a:extLst>
          </p:cNvPr>
          <p:cNvCxnSpPr>
            <a:cxnSpLocks/>
            <a:stCxn id="6" idx="0"/>
            <a:endCxn id="6" idx="2"/>
          </p:cNvCxnSpPr>
          <p:nvPr userDrawn="1"/>
        </p:nvCxnSpPr>
        <p:spPr>
          <a:xfrm>
            <a:off x="248856" y="2445152"/>
            <a:ext cx="0" cy="19676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139C6DCE-272B-471A-95AF-72D494690D6E}"/>
              </a:ext>
            </a:extLst>
          </p:cNvPr>
          <p:cNvCxnSpPr>
            <a:cxnSpLocks/>
          </p:cNvCxnSpPr>
          <p:nvPr userDrawn="1"/>
        </p:nvCxnSpPr>
        <p:spPr>
          <a:xfrm>
            <a:off x="0" y="4120587"/>
            <a:ext cx="49771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4" name="组合 23">
            <a:extLst>
              <a:ext uri="{FF2B5EF4-FFF2-40B4-BE49-F238E27FC236}">
                <a16:creationId xmlns:a16="http://schemas.microsoft.com/office/drawing/2014/main" id="{D0CE8375-81E8-4C8D-9B53-E7D764A32918}"/>
              </a:ext>
            </a:extLst>
          </p:cNvPr>
          <p:cNvGrpSpPr/>
          <p:nvPr userDrawn="1"/>
        </p:nvGrpSpPr>
        <p:grpSpPr>
          <a:xfrm rot="2700000">
            <a:off x="2539895" y="3603430"/>
            <a:ext cx="233045" cy="233045"/>
            <a:chOff x="9030652" y="549275"/>
            <a:chExt cx="233045" cy="233045"/>
          </a:xfrm>
        </p:grpSpPr>
        <p:cxnSp>
          <p:nvCxnSpPr>
            <p:cNvPr id="22" name="直接连接符 21">
              <a:extLst>
                <a:ext uri="{FF2B5EF4-FFF2-40B4-BE49-F238E27FC236}">
                  <a16:creationId xmlns:a16="http://schemas.microsoft.com/office/drawing/2014/main" id="{60949267-6412-41AF-9844-EA4210F7AABB}"/>
                </a:ext>
              </a:extLst>
            </p:cNvPr>
            <p:cNvCxnSpPr>
              <a:cxnSpLocks/>
            </p:cNvCxnSpPr>
            <p:nvPr/>
          </p:nvCxnSpPr>
          <p:spPr>
            <a:xfrm>
              <a:off x="9147175" y="549275"/>
              <a:ext cx="0" cy="233045"/>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F8DA29C9-13A4-4B62-9EA2-A449850020C7}"/>
                </a:ext>
              </a:extLst>
            </p:cNvPr>
            <p:cNvCxnSpPr>
              <a:cxnSpLocks/>
            </p:cNvCxnSpPr>
            <p:nvPr/>
          </p:nvCxnSpPr>
          <p:spPr>
            <a:xfrm rot="5400000">
              <a:off x="9147175" y="549275"/>
              <a:ext cx="0" cy="233045"/>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8" name="组合 27">
            <a:extLst>
              <a:ext uri="{FF2B5EF4-FFF2-40B4-BE49-F238E27FC236}">
                <a16:creationId xmlns:a16="http://schemas.microsoft.com/office/drawing/2014/main" id="{F240F334-53C5-49F3-9B89-9D0BC5AEDA08}"/>
              </a:ext>
            </a:extLst>
          </p:cNvPr>
          <p:cNvGrpSpPr/>
          <p:nvPr userDrawn="1"/>
        </p:nvGrpSpPr>
        <p:grpSpPr>
          <a:xfrm rot="2700000">
            <a:off x="6318020" y="3603430"/>
            <a:ext cx="233045" cy="233045"/>
            <a:chOff x="9030652" y="549275"/>
            <a:chExt cx="233045" cy="233045"/>
          </a:xfrm>
        </p:grpSpPr>
        <p:cxnSp>
          <p:nvCxnSpPr>
            <p:cNvPr id="26" name="直接连接符 25">
              <a:extLst>
                <a:ext uri="{FF2B5EF4-FFF2-40B4-BE49-F238E27FC236}">
                  <a16:creationId xmlns:a16="http://schemas.microsoft.com/office/drawing/2014/main" id="{C0A3B890-D42E-4282-BB09-7ACCE95B60BF}"/>
                </a:ext>
              </a:extLst>
            </p:cNvPr>
            <p:cNvCxnSpPr>
              <a:cxnSpLocks/>
            </p:cNvCxnSpPr>
            <p:nvPr/>
          </p:nvCxnSpPr>
          <p:spPr>
            <a:xfrm>
              <a:off x="9147175" y="549275"/>
              <a:ext cx="0" cy="233045"/>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30A091DE-029D-40D5-BE78-E01F38409328}"/>
                </a:ext>
              </a:extLst>
            </p:cNvPr>
            <p:cNvCxnSpPr>
              <a:cxnSpLocks/>
            </p:cNvCxnSpPr>
            <p:nvPr/>
          </p:nvCxnSpPr>
          <p:spPr>
            <a:xfrm rot="5400000">
              <a:off x="9147175" y="549275"/>
              <a:ext cx="0" cy="233045"/>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30" name="直接连接符 29">
            <a:extLst>
              <a:ext uri="{FF2B5EF4-FFF2-40B4-BE49-F238E27FC236}">
                <a16:creationId xmlns:a16="http://schemas.microsoft.com/office/drawing/2014/main" id="{271C7E24-4DCA-4B2C-9E40-2D2B690C9A1C}"/>
              </a:ext>
            </a:extLst>
          </p:cNvPr>
          <p:cNvCxnSpPr>
            <a:cxnSpLocks/>
          </p:cNvCxnSpPr>
          <p:nvPr userDrawn="1"/>
        </p:nvCxnSpPr>
        <p:spPr>
          <a:xfrm>
            <a:off x="982663" y="4120587"/>
            <a:ext cx="717581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标题 30">
            <a:extLst>
              <a:ext uri="{FF2B5EF4-FFF2-40B4-BE49-F238E27FC236}">
                <a16:creationId xmlns:a16="http://schemas.microsoft.com/office/drawing/2014/main" id="{61BB5E7C-1130-4890-BBE0-E98765C10B99}"/>
              </a:ext>
            </a:extLst>
          </p:cNvPr>
          <p:cNvSpPr>
            <a:spLocks noGrp="1"/>
          </p:cNvSpPr>
          <p:nvPr>
            <p:ph type="title" hasCustomPrompt="1"/>
          </p:nvPr>
        </p:nvSpPr>
        <p:spPr>
          <a:xfrm>
            <a:off x="809282" y="2688333"/>
            <a:ext cx="7522580" cy="740667"/>
          </a:xfrm>
          <a:prstGeom prst="rect">
            <a:avLst/>
          </a:prstGeom>
        </p:spPr>
        <p:txBody>
          <a:bodyPr/>
          <a:lstStyle>
            <a:lvl1pPr marL="0" algn="ctr" defTabSz="914400" rtl="0" eaLnBrk="1" latinLnBrk="0" hangingPunct="1">
              <a:defRPr lang="zh-CN" altLang="en-US" sz="4000" b="1" kern="1200" spc="600" dirty="0">
                <a:solidFill>
                  <a:schemeClr val="bg1"/>
                </a:solidFill>
                <a:latin typeface="+mj-ea"/>
                <a:ea typeface="+mj-ea"/>
                <a:cs typeface="+mn-ea"/>
              </a:defRPr>
            </a:lvl1pPr>
          </a:lstStyle>
          <a:p>
            <a:pPr algn="ctr"/>
            <a:r>
              <a:rPr lang="zh-CN" altLang="en-US" sz="4000" b="1" spc="600" dirty="0">
                <a:solidFill>
                  <a:schemeClr val="bg1"/>
                </a:solidFill>
                <a:cs typeface="+mn-ea"/>
                <a:sym typeface="+mn-lt"/>
              </a:rPr>
              <a:t>南京理工大学通用模板</a:t>
            </a:r>
            <a:endParaRPr lang="zh-CN" altLang="en-US" sz="4000" b="1" kern="1200" spc="600" dirty="0">
              <a:solidFill>
                <a:schemeClr val="bg1"/>
              </a:solidFill>
              <a:latin typeface="+mn-lt"/>
              <a:ea typeface="+mn-ea"/>
              <a:cs typeface="+mn-ea"/>
              <a:sym typeface="+mn-lt"/>
            </a:endParaRPr>
          </a:p>
        </p:txBody>
      </p:sp>
      <p:sp>
        <p:nvSpPr>
          <p:cNvPr id="36" name="文本占位符 34">
            <a:extLst>
              <a:ext uri="{FF2B5EF4-FFF2-40B4-BE49-F238E27FC236}">
                <a16:creationId xmlns:a16="http://schemas.microsoft.com/office/drawing/2014/main" id="{3E630980-9263-43B2-BF8A-819F52E39697}"/>
              </a:ext>
            </a:extLst>
          </p:cNvPr>
          <p:cNvSpPr>
            <a:spLocks noGrp="1"/>
          </p:cNvSpPr>
          <p:nvPr>
            <p:ph type="body" sz="quarter" idx="10" hasCustomPrompt="1"/>
          </p:nvPr>
        </p:nvSpPr>
        <p:spPr>
          <a:xfrm>
            <a:off x="1840895" y="3501800"/>
            <a:ext cx="5472113" cy="549275"/>
          </a:xfrm>
          <a:prstGeom prst="rect">
            <a:avLst/>
          </a:prstGeom>
        </p:spPr>
        <p:txBody>
          <a:bodyPr/>
          <a:lstStyle>
            <a:lvl1pPr marL="0" indent="0" algn="ctr" defTabSz="914400" rtl="0" eaLnBrk="1" latinLnBrk="0" hangingPunct="1">
              <a:buNone/>
              <a:defRPr lang="zh-CN" altLang="en-US" sz="2800" kern="1200" spc="600" dirty="0" smtClean="0">
                <a:solidFill>
                  <a:schemeClr val="bg1"/>
                </a:solidFill>
                <a:latin typeface="+mj-ea"/>
                <a:ea typeface="+mj-ea"/>
                <a:cs typeface="+mn-ea"/>
              </a:defRPr>
            </a:lvl1pPr>
            <a:lvl2pPr marL="0" algn="ctr" defTabSz="914400" rtl="0" eaLnBrk="1" latinLnBrk="0" hangingPunct="1">
              <a:defRPr lang="zh-CN" altLang="en-US" sz="2800" kern="1200" spc="600" dirty="0" smtClean="0">
                <a:solidFill>
                  <a:schemeClr val="bg1"/>
                </a:solidFill>
                <a:latin typeface="+mn-lt"/>
                <a:ea typeface="+mn-ea"/>
                <a:cs typeface="+mn-ea"/>
              </a:defRPr>
            </a:lvl2pPr>
            <a:lvl3pPr marL="0" algn="ctr" defTabSz="914400" rtl="0" eaLnBrk="1" latinLnBrk="0" hangingPunct="1">
              <a:defRPr lang="zh-CN" altLang="en-US" sz="2800" kern="1200" spc="600" dirty="0" smtClean="0">
                <a:solidFill>
                  <a:schemeClr val="bg1"/>
                </a:solidFill>
                <a:latin typeface="+mn-lt"/>
                <a:ea typeface="+mn-ea"/>
                <a:cs typeface="+mn-ea"/>
              </a:defRPr>
            </a:lvl3pPr>
            <a:lvl4pPr marL="0" algn="ctr" defTabSz="914400" rtl="0" eaLnBrk="1" latinLnBrk="0" hangingPunct="1">
              <a:defRPr lang="zh-CN" altLang="en-US" sz="2800" kern="1200" spc="600" dirty="0" smtClean="0">
                <a:solidFill>
                  <a:schemeClr val="bg1"/>
                </a:solidFill>
                <a:latin typeface="+mn-lt"/>
                <a:ea typeface="+mn-ea"/>
                <a:cs typeface="+mn-ea"/>
              </a:defRPr>
            </a:lvl4pPr>
            <a:lvl5pPr marL="0" algn="ctr" defTabSz="914400" rtl="0" eaLnBrk="1" latinLnBrk="0" hangingPunct="1">
              <a:defRPr lang="zh-CN" altLang="en-US" sz="2800" kern="1200" spc="600" dirty="0">
                <a:solidFill>
                  <a:schemeClr val="bg1"/>
                </a:solidFill>
                <a:latin typeface="+mn-lt"/>
                <a:ea typeface="+mn-ea"/>
                <a:cs typeface="+mn-ea"/>
              </a:defRPr>
            </a:lvl5pPr>
          </a:lstStyle>
          <a:p>
            <a:pPr lvl="0"/>
            <a:r>
              <a:rPr lang="zh-CN" altLang="en-US" dirty="0"/>
              <a:t>我为母校送模板</a:t>
            </a:r>
          </a:p>
        </p:txBody>
      </p:sp>
      <p:sp>
        <p:nvSpPr>
          <p:cNvPr id="40" name="文本占位符 118">
            <a:extLst>
              <a:ext uri="{FF2B5EF4-FFF2-40B4-BE49-F238E27FC236}">
                <a16:creationId xmlns:a16="http://schemas.microsoft.com/office/drawing/2014/main" id="{186CC70F-74A1-4CE1-8B4A-200326D42F89}"/>
              </a:ext>
            </a:extLst>
          </p:cNvPr>
          <p:cNvSpPr>
            <a:spLocks noGrp="1"/>
          </p:cNvSpPr>
          <p:nvPr>
            <p:ph type="body" sz="quarter" idx="11" hasCustomPrompt="1"/>
          </p:nvPr>
        </p:nvSpPr>
        <p:spPr>
          <a:xfrm>
            <a:off x="982663" y="5557120"/>
            <a:ext cx="3068476" cy="932579"/>
          </a:xfrm>
          <a:prstGeom prst="rect">
            <a:avLst/>
          </a:prstGeom>
        </p:spPr>
        <p:txBody>
          <a:bodyPr/>
          <a:lstStyle>
            <a:lvl1pPr marL="0" indent="0" algn="just" defTabSz="914400" rtl="0" eaLnBrk="1" latinLnBrk="0" hangingPunct="1">
              <a:buNone/>
              <a:defRPr lang="zh-CN" altLang="en-US" sz="2000" b="0" kern="1200" dirty="0" smtClean="0">
                <a:solidFill>
                  <a:schemeClr val="accent1"/>
                </a:solidFill>
                <a:latin typeface="+mn-ea"/>
                <a:ea typeface="+mn-ea"/>
                <a:cs typeface="+mn-ea"/>
              </a:defRPr>
            </a:lvl1pPr>
            <a:lvl2pPr marL="0" indent="0" algn="just" defTabSz="914400" rtl="0" eaLnBrk="1" latinLnBrk="0" hangingPunct="1">
              <a:buNone/>
              <a:defRPr lang="zh-CN" altLang="en-US" sz="1600" kern="1200" dirty="0" smtClean="0">
                <a:solidFill>
                  <a:schemeClr val="accent1"/>
                </a:solidFill>
                <a:latin typeface="+mn-lt"/>
                <a:ea typeface="+mn-ea"/>
                <a:cs typeface="+mn-ea"/>
              </a:defRPr>
            </a:lvl2pPr>
            <a:lvl3pPr marL="0" indent="0" algn="just" defTabSz="914400" rtl="0" eaLnBrk="1" latinLnBrk="0" hangingPunct="1">
              <a:buNone/>
              <a:defRPr lang="zh-CN" altLang="en-US" sz="1600" kern="1200" dirty="0" smtClean="0">
                <a:solidFill>
                  <a:schemeClr val="accent1"/>
                </a:solidFill>
                <a:latin typeface="+mn-lt"/>
                <a:ea typeface="+mn-ea"/>
                <a:cs typeface="+mn-ea"/>
              </a:defRPr>
            </a:lvl3pPr>
            <a:lvl4pPr marL="0" indent="0" algn="just" defTabSz="914400" rtl="0" eaLnBrk="1" latinLnBrk="0" hangingPunct="1">
              <a:buNone/>
              <a:defRPr lang="zh-CN" altLang="en-US" sz="1600" kern="1200" dirty="0" smtClean="0">
                <a:solidFill>
                  <a:schemeClr val="accent1"/>
                </a:solidFill>
                <a:latin typeface="+mn-lt"/>
                <a:ea typeface="+mn-ea"/>
                <a:cs typeface="+mn-ea"/>
              </a:defRPr>
            </a:lvl4pPr>
            <a:lvl5pPr marL="0" indent="0" algn="just" defTabSz="914400" rtl="0" eaLnBrk="1" latinLnBrk="0" hangingPunct="1">
              <a:buNone/>
              <a:defRPr lang="zh-CN" altLang="en-US" sz="1600" kern="1200" dirty="0">
                <a:solidFill>
                  <a:schemeClr val="accent1"/>
                </a:solidFill>
                <a:latin typeface="+mn-lt"/>
                <a:ea typeface="+mn-ea"/>
                <a:cs typeface="+mn-ea"/>
              </a:defRPr>
            </a:lvl5pPr>
          </a:lstStyle>
          <a:p>
            <a:pPr lvl="0"/>
            <a:r>
              <a:rPr lang="zh-CN" altLang="en-US" dirty="0"/>
              <a:t>汇报人： </a:t>
            </a:r>
            <a:r>
              <a:rPr lang="zh-CN" altLang="en-US" b="0" dirty="0">
                <a:latin typeface="+mn-ea"/>
                <a:ea typeface="+mn-ea"/>
              </a:rPr>
              <a:t>刘光前</a:t>
            </a:r>
            <a:endParaRPr lang="en-US" altLang="zh-CN" b="0" dirty="0">
              <a:latin typeface="+mn-ea"/>
              <a:ea typeface="+mn-ea"/>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指导老师： </a:t>
            </a:r>
            <a:r>
              <a:rPr lang="en-US" altLang="zh-CN" b="0" dirty="0">
                <a:latin typeface="+mn-ea"/>
                <a:ea typeface="+mn-ea"/>
              </a:rPr>
              <a:t>X </a:t>
            </a:r>
            <a:r>
              <a:rPr lang="en-US" altLang="zh-CN" b="0" dirty="0" err="1">
                <a:latin typeface="+mn-ea"/>
                <a:ea typeface="+mn-ea"/>
              </a:rPr>
              <a:t>X</a:t>
            </a:r>
            <a:r>
              <a:rPr lang="en-US" altLang="zh-CN" b="0" dirty="0">
                <a:latin typeface="+mn-ea"/>
                <a:ea typeface="+mn-ea"/>
              </a:rPr>
              <a:t> </a:t>
            </a:r>
            <a:r>
              <a:rPr lang="en-US" altLang="zh-CN" b="0" dirty="0" err="1">
                <a:latin typeface="+mn-ea"/>
                <a:ea typeface="+mn-ea"/>
              </a:rPr>
              <a:t>X</a:t>
            </a:r>
            <a:endParaRPr lang="zh-CN" altLang="en-US" dirty="0"/>
          </a:p>
        </p:txBody>
      </p:sp>
    </p:spTree>
    <p:extLst>
      <p:ext uri="{BB962C8B-B14F-4D97-AF65-F5344CB8AC3E}">
        <p14:creationId xmlns:p14="http://schemas.microsoft.com/office/powerpoint/2010/main" val="12270070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封面5">
    <p:bg>
      <p:bgPr>
        <a:gradFill>
          <a:gsLst>
            <a:gs pos="0">
              <a:schemeClr val="accent1">
                <a:lumMod val="90000"/>
              </a:schemeClr>
            </a:gs>
            <a:gs pos="100000">
              <a:schemeClr val="accent1">
                <a:lumMod val="90000"/>
                <a:lumOff val="10000"/>
              </a:schemeClr>
            </a:gs>
          </a:gsLst>
          <a:lin ang="2700000" scaled="0"/>
        </a:gra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79C8326-E810-425E-AB44-81026A04350F}"/>
              </a:ext>
            </a:extLst>
          </p:cNvPr>
          <p:cNvSpPr/>
          <p:nvPr userDrawn="1"/>
        </p:nvSpPr>
        <p:spPr>
          <a:xfrm>
            <a:off x="256540" y="1134138"/>
            <a:ext cx="11678920" cy="458972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9" name="组合 8">
            <a:extLst>
              <a:ext uri="{FF2B5EF4-FFF2-40B4-BE49-F238E27FC236}">
                <a16:creationId xmlns:a16="http://schemas.microsoft.com/office/drawing/2014/main" id="{6D43187F-24E8-4F00-9005-5CA0C2D21CF7}"/>
              </a:ext>
            </a:extLst>
          </p:cNvPr>
          <p:cNvGrpSpPr/>
          <p:nvPr userDrawn="1"/>
        </p:nvGrpSpPr>
        <p:grpSpPr>
          <a:xfrm>
            <a:off x="11317288" y="1442720"/>
            <a:ext cx="397192" cy="162560"/>
            <a:chOff x="11317288" y="1442720"/>
            <a:chExt cx="397192" cy="162560"/>
          </a:xfrm>
        </p:grpSpPr>
        <p:cxnSp>
          <p:nvCxnSpPr>
            <p:cNvPr id="6" name="直接连接符 5">
              <a:extLst>
                <a:ext uri="{FF2B5EF4-FFF2-40B4-BE49-F238E27FC236}">
                  <a16:creationId xmlns:a16="http://schemas.microsoft.com/office/drawing/2014/main" id="{5E1E9DE2-0EB8-4B77-A71A-1B8A69B1D97C}"/>
                </a:ext>
              </a:extLst>
            </p:cNvPr>
            <p:cNvCxnSpPr>
              <a:cxnSpLocks/>
            </p:cNvCxnSpPr>
            <p:nvPr/>
          </p:nvCxnSpPr>
          <p:spPr>
            <a:xfrm>
              <a:off x="11317288" y="1442720"/>
              <a:ext cx="397192" cy="0"/>
            </a:xfrm>
            <a:prstGeom prst="line">
              <a:avLst/>
            </a:prstGeom>
            <a:ln w="38100">
              <a:solidFill>
                <a:srgbClr val="3D7EAA"/>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07816AAC-8E00-4584-94C6-0D70E77D98AA}"/>
                </a:ext>
              </a:extLst>
            </p:cNvPr>
            <p:cNvCxnSpPr>
              <a:cxnSpLocks/>
            </p:cNvCxnSpPr>
            <p:nvPr/>
          </p:nvCxnSpPr>
          <p:spPr>
            <a:xfrm>
              <a:off x="11317288" y="1524000"/>
              <a:ext cx="397192" cy="0"/>
            </a:xfrm>
            <a:prstGeom prst="line">
              <a:avLst/>
            </a:prstGeom>
            <a:ln w="38100">
              <a:solidFill>
                <a:srgbClr val="3D7EAA"/>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E15FF40B-641C-46E8-8D6B-07E5C5DE683E}"/>
                </a:ext>
              </a:extLst>
            </p:cNvPr>
            <p:cNvCxnSpPr>
              <a:cxnSpLocks/>
            </p:cNvCxnSpPr>
            <p:nvPr/>
          </p:nvCxnSpPr>
          <p:spPr>
            <a:xfrm>
              <a:off x="11317288" y="1605280"/>
              <a:ext cx="397192" cy="0"/>
            </a:xfrm>
            <a:prstGeom prst="line">
              <a:avLst/>
            </a:prstGeom>
            <a:ln w="38100">
              <a:solidFill>
                <a:srgbClr val="3D7EAA"/>
              </a:solidFill>
            </a:ln>
          </p:spPr>
          <p:style>
            <a:lnRef idx="1">
              <a:schemeClr val="accent1"/>
            </a:lnRef>
            <a:fillRef idx="0">
              <a:schemeClr val="accent1"/>
            </a:fillRef>
            <a:effectRef idx="0">
              <a:schemeClr val="accent1"/>
            </a:effectRef>
            <a:fontRef idx="minor">
              <a:schemeClr val="tx1"/>
            </a:fontRef>
          </p:style>
        </p:cxnSp>
      </p:grpSp>
      <p:grpSp>
        <p:nvGrpSpPr>
          <p:cNvPr id="17" name="组合 16">
            <a:extLst>
              <a:ext uri="{FF2B5EF4-FFF2-40B4-BE49-F238E27FC236}">
                <a16:creationId xmlns:a16="http://schemas.microsoft.com/office/drawing/2014/main" id="{2EA01607-984B-48BD-B2F1-ECB81896358B}"/>
              </a:ext>
            </a:extLst>
          </p:cNvPr>
          <p:cNvGrpSpPr/>
          <p:nvPr userDrawn="1"/>
        </p:nvGrpSpPr>
        <p:grpSpPr>
          <a:xfrm>
            <a:off x="11317288" y="5203190"/>
            <a:ext cx="395287" cy="207010"/>
            <a:chOff x="11317288" y="5203190"/>
            <a:chExt cx="395287" cy="207010"/>
          </a:xfrm>
        </p:grpSpPr>
        <p:sp>
          <p:nvSpPr>
            <p:cNvPr id="11" name="椭圆 10">
              <a:extLst>
                <a:ext uri="{FF2B5EF4-FFF2-40B4-BE49-F238E27FC236}">
                  <a16:creationId xmlns:a16="http://schemas.microsoft.com/office/drawing/2014/main" id="{CA4F7910-783F-4475-8D1B-E0256EDB0834}"/>
                </a:ext>
              </a:extLst>
            </p:cNvPr>
            <p:cNvSpPr/>
            <p:nvPr/>
          </p:nvSpPr>
          <p:spPr>
            <a:xfrm>
              <a:off x="11317288" y="5203190"/>
              <a:ext cx="81280" cy="81280"/>
            </a:xfrm>
            <a:prstGeom prst="ellipse">
              <a:avLst/>
            </a:prstGeom>
            <a:solidFill>
              <a:srgbClr val="3D7E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spc="300" dirty="0">
                <a:cs typeface="+mn-ea"/>
                <a:sym typeface="+mn-lt"/>
              </a:endParaRPr>
            </a:p>
          </p:txBody>
        </p:sp>
        <p:sp>
          <p:nvSpPr>
            <p:cNvPr id="12" name="椭圆 11">
              <a:extLst>
                <a:ext uri="{FF2B5EF4-FFF2-40B4-BE49-F238E27FC236}">
                  <a16:creationId xmlns:a16="http://schemas.microsoft.com/office/drawing/2014/main" id="{D3C7210A-1684-4D2B-808B-CA50B543D268}"/>
                </a:ext>
              </a:extLst>
            </p:cNvPr>
            <p:cNvSpPr/>
            <p:nvPr/>
          </p:nvSpPr>
          <p:spPr>
            <a:xfrm>
              <a:off x="11317288" y="5328920"/>
              <a:ext cx="81280" cy="81280"/>
            </a:xfrm>
            <a:prstGeom prst="ellipse">
              <a:avLst/>
            </a:prstGeom>
            <a:solidFill>
              <a:srgbClr val="3D7E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spc="300" dirty="0">
                <a:cs typeface="+mn-ea"/>
                <a:sym typeface="+mn-lt"/>
              </a:endParaRPr>
            </a:p>
          </p:txBody>
        </p:sp>
        <p:sp>
          <p:nvSpPr>
            <p:cNvPr id="13" name="椭圆 12">
              <a:extLst>
                <a:ext uri="{FF2B5EF4-FFF2-40B4-BE49-F238E27FC236}">
                  <a16:creationId xmlns:a16="http://schemas.microsoft.com/office/drawing/2014/main" id="{A5E070FC-BDCE-4C14-BD88-F61B71C253D1}"/>
                </a:ext>
              </a:extLst>
            </p:cNvPr>
            <p:cNvSpPr/>
            <p:nvPr/>
          </p:nvSpPr>
          <p:spPr>
            <a:xfrm>
              <a:off x="11474292" y="5203190"/>
              <a:ext cx="81280" cy="81280"/>
            </a:xfrm>
            <a:prstGeom prst="ellipse">
              <a:avLst/>
            </a:prstGeom>
            <a:solidFill>
              <a:srgbClr val="3D7E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spc="300" dirty="0">
                <a:cs typeface="+mn-ea"/>
                <a:sym typeface="+mn-lt"/>
              </a:endParaRPr>
            </a:p>
          </p:txBody>
        </p:sp>
        <p:sp>
          <p:nvSpPr>
            <p:cNvPr id="14" name="椭圆 13">
              <a:extLst>
                <a:ext uri="{FF2B5EF4-FFF2-40B4-BE49-F238E27FC236}">
                  <a16:creationId xmlns:a16="http://schemas.microsoft.com/office/drawing/2014/main" id="{FC3B3E33-9F6E-408A-815A-C975B7B8D571}"/>
                </a:ext>
              </a:extLst>
            </p:cNvPr>
            <p:cNvSpPr/>
            <p:nvPr/>
          </p:nvSpPr>
          <p:spPr>
            <a:xfrm>
              <a:off x="11474292" y="5328920"/>
              <a:ext cx="81280" cy="81280"/>
            </a:xfrm>
            <a:prstGeom prst="ellipse">
              <a:avLst/>
            </a:prstGeom>
            <a:solidFill>
              <a:srgbClr val="3D7E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spc="300" dirty="0">
                <a:cs typeface="+mn-ea"/>
                <a:sym typeface="+mn-lt"/>
              </a:endParaRPr>
            </a:p>
          </p:txBody>
        </p:sp>
        <p:sp>
          <p:nvSpPr>
            <p:cNvPr id="15" name="椭圆 14">
              <a:extLst>
                <a:ext uri="{FF2B5EF4-FFF2-40B4-BE49-F238E27FC236}">
                  <a16:creationId xmlns:a16="http://schemas.microsoft.com/office/drawing/2014/main" id="{BBE7EDF2-8AAD-4A70-9CCC-E754909B5EA5}"/>
                </a:ext>
              </a:extLst>
            </p:cNvPr>
            <p:cNvSpPr/>
            <p:nvPr/>
          </p:nvSpPr>
          <p:spPr>
            <a:xfrm>
              <a:off x="11631295" y="5203190"/>
              <a:ext cx="81280" cy="81280"/>
            </a:xfrm>
            <a:prstGeom prst="ellipse">
              <a:avLst/>
            </a:prstGeom>
            <a:solidFill>
              <a:srgbClr val="3D7E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spc="300" dirty="0">
                <a:cs typeface="+mn-ea"/>
                <a:sym typeface="+mn-lt"/>
              </a:endParaRPr>
            </a:p>
          </p:txBody>
        </p:sp>
        <p:sp>
          <p:nvSpPr>
            <p:cNvPr id="16" name="椭圆 15">
              <a:extLst>
                <a:ext uri="{FF2B5EF4-FFF2-40B4-BE49-F238E27FC236}">
                  <a16:creationId xmlns:a16="http://schemas.microsoft.com/office/drawing/2014/main" id="{C0A4817C-6AF4-451A-8A42-24CF7A030BF1}"/>
                </a:ext>
              </a:extLst>
            </p:cNvPr>
            <p:cNvSpPr/>
            <p:nvPr/>
          </p:nvSpPr>
          <p:spPr>
            <a:xfrm>
              <a:off x="11631295" y="5328920"/>
              <a:ext cx="81280" cy="81280"/>
            </a:xfrm>
            <a:prstGeom prst="ellipse">
              <a:avLst/>
            </a:prstGeom>
            <a:solidFill>
              <a:srgbClr val="3D7E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spc="300" dirty="0">
                <a:cs typeface="+mn-ea"/>
                <a:sym typeface="+mn-lt"/>
              </a:endParaRPr>
            </a:p>
          </p:txBody>
        </p:sp>
      </p:grpSp>
      <p:pic>
        <p:nvPicPr>
          <p:cNvPr id="19" name="图片 18">
            <a:extLst>
              <a:ext uri="{FF2B5EF4-FFF2-40B4-BE49-F238E27FC236}">
                <a16:creationId xmlns:a16="http://schemas.microsoft.com/office/drawing/2014/main" id="{F69CF43B-DF4E-44CD-8433-662A84634C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1449388"/>
            <a:ext cx="2001843" cy="461088"/>
          </a:xfrm>
          <a:prstGeom prst="rect">
            <a:avLst/>
          </a:prstGeom>
        </p:spPr>
      </p:pic>
      <p:sp>
        <p:nvSpPr>
          <p:cNvPr id="23" name="矩形: 圆角 22">
            <a:extLst>
              <a:ext uri="{FF2B5EF4-FFF2-40B4-BE49-F238E27FC236}">
                <a16:creationId xmlns:a16="http://schemas.microsoft.com/office/drawing/2014/main" id="{58F96BED-4256-498E-BB0B-1BAB310587DC}"/>
              </a:ext>
            </a:extLst>
          </p:cNvPr>
          <p:cNvSpPr/>
          <p:nvPr userDrawn="1"/>
        </p:nvSpPr>
        <p:spPr>
          <a:xfrm>
            <a:off x="515938" y="3985572"/>
            <a:ext cx="1910080" cy="382740"/>
          </a:xfrm>
          <a:prstGeom prst="roundRect">
            <a:avLst>
              <a:gd name="adj" fmla="val 50000"/>
            </a:avLst>
          </a:prstGeom>
          <a:gradFill>
            <a:gsLst>
              <a:gs pos="0">
                <a:srgbClr val="930093">
                  <a:lumMod val="100000"/>
                </a:srgbClr>
              </a:gs>
              <a:gs pos="100000">
                <a:srgbClr val="3D7EA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cs typeface="+mn-ea"/>
              <a:sym typeface="+mn-lt"/>
            </a:endParaRPr>
          </a:p>
        </p:txBody>
      </p:sp>
      <p:pic>
        <p:nvPicPr>
          <p:cNvPr id="25" name="图片 24">
            <a:extLst>
              <a:ext uri="{FF2B5EF4-FFF2-40B4-BE49-F238E27FC236}">
                <a16:creationId xmlns:a16="http://schemas.microsoft.com/office/drawing/2014/main" id="{F722E52B-6185-4D9B-840F-F302E621976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2046" y="5046261"/>
            <a:ext cx="2634834" cy="460201"/>
          </a:xfrm>
          <a:prstGeom prst="rect">
            <a:avLst/>
          </a:prstGeom>
        </p:spPr>
      </p:pic>
      <p:cxnSp>
        <p:nvCxnSpPr>
          <p:cNvPr id="29" name="直接连接符 28">
            <a:extLst>
              <a:ext uri="{FF2B5EF4-FFF2-40B4-BE49-F238E27FC236}">
                <a16:creationId xmlns:a16="http://schemas.microsoft.com/office/drawing/2014/main" id="{C7A301A0-ECEA-4919-9F48-C6A1A2B451C7}"/>
              </a:ext>
            </a:extLst>
          </p:cNvPr>
          <p:cNvCxnSpPr>
            <a:cxnSpLocks/>
          </p:cNvCxnSpPr>
          <p:nvPr userDrawn="1"/>
        </p:nvCxnSpPr>
        <p:spPr>
          <a:xfrm>
            <a:off x="547053" y="2630206"/>
            <a:ext cx="0" cy="919986"/>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图片占位符 30">
            <a:extLst>
              <a:ext uri="{FF2B5EF4-FFF2-40B4-BE49-F238E27FC236}">
                <a16:creationId xmlns:a16="http://schemas.microsoft.com/office/drawing/2014/main" id="{4C172F0E-7836-49E4-ABE1-ADD3ACC18720}"/>
              </a:ext>
            </a:extLst>
          </p:cNvPr>
          <p:cNvSpPr>
            <a:spLocks noGrp="1"/>
          </p:cNvSpPr>
          <p:nvPr>
            <p:ph type="pic" sz="quarter" idx="10"/>
          </p:nvPr>
        </p:nvSpPr>
        <p:spPr>
          <a:xfrm>
            <a:off x="5834063" y="1662433"/>
            <a:ext cx="5127625" cy="3533135"/>
          </a:xfrm>
          <a:prstGeom prst="rect">
            <a:avLst/>
          </a:prstGeom>
        </p:spPr>
        <p:txBody>
          <a:bodyPr/>
          <a:lstStyle/>
          <a:p>
            <a:endParaRPr lang="zh-CN" altLang="en-US" dirty="0"/>
          </a:p>
        </p:txBody>
      </p:sp>
      <p:sp>
        <p:nvSpPr>
          <p:cNvPr id="34" name="标题 33">
            <a:extLst>
              <a:ext uri="{FF2B5EF4-FFF2-40B4-BE49-F238E27FC236}">
                <a16:creationId xmlns:a16="http://schemas.microsoft.com/office/drawing/2014/main" id="{774E3F0A-8F2E-4B84-9AC2-820F4B9C692A}"/>
              </a:ext>
            </a:extLst>
          </p:cNvPr>
          <p:cNvSpPr>
            <a:spLocks noGrp="1"/>
          </p:cNvSpPr>
          <p:nvPr>
            <p:ph type="title" hasCustomPrompt="1"/>
          </p:nvPr>
        </p:nvSpPr>
        <p:spPr>
          <a:xfrm>
            <a:off x="661035" y="2588425"/>
            <a:ext cx="4903647" cy="1325563"/>
          </a:xfrm>
          <a:prstGeom prst="rect">
            <a:avLst/>
          </a:prstGeom>
        </p:spPr>
        <p:txBody>
          <a:bodyPr/>
          <a:lstStyle>
            <a:lvl1pPr marL="0" algn="l" defTabSz="914400" rtl="0" eaLnBrk="1" latinLnBrk="0" hangingPunct="1">
              <a:defRPr lang="zh-CN" altLang="en-US" sz="3600" b="1" kern="1200" spc="1200" dirty="0">
                <a:solidFill>
                  <a:schemeClr val="accent1"/>
                </a:solidFill>
                <a:latin typeface="+mj-ea"/>
                <a:ea typeface="+mj-ea"/>
                <a:cs typeface="+mn-ea"/>
                <a:sym typeface="+mn-lt"/>
              </a:defRPr>
            </a:lvl1pPr>
          </a:lstStyle>
          <a:p>
            <a:pPr algn="l"/>
            <a:r>
              <a:rPr lang="zh-CN" altLang="en-US" sz="3600" b="1" spc="1200" dirty="0">
                <a:solidFill>
                  <a:schemeClr val="accent1"/>
                </a:solidFill>
                <a:cs typeface="+mn-ea"/>
                <a:sym typeface="+mn-lt"/>
              </a:rPr>
              <a:t>南京理工大学</a:t>
            </a:r>
            <a:br>
              <a:rPr lang="en-US" altLang="zh-CN" sz="3600" b="1" spc="1200" dirty="0">
                <a:solidFill>
                  <a:schemeClr val="accent1"/>
                </a:solidFill>
                <a:cs typeface="+mn-ea"/>
                <a:sym typeface="+mn-lt"/>
              </a:rPr>
            </a:br>
            <a:r>
              <a:rPr lang="zh-CN" altLang="en-US" sz="3600" b="1" spc="1200" dirty="0">
                <a:solidFill>
                  <a:schemeClr val="accent1"/>
                </a:solidFill>
                <a:cs typeface="+mn-ea"/>
                <a:sym typeface="+mn-lt"/>
              </a:rPr>
              <a:t>通用模板</a:t>
            </a:r>
          </a:p>
        </p:txBody>
      </p:sp>
      <p:sp>
        <p:nvSpPr>
          <p:cNvPr id="40" name="文本占位符 39">
            <a:extLst>
              <a:ext uri="{FF2B5EF4-FFF2-40B4-BE49-F238E27FC236}">
                <a16:creationId xmlns:a16="http://schemas.microsoft.com/office/drawing/2014/main" id="{E17A3F4E-0DA9-4DDA-B7D5-608890A2BB53}"/>
              </a:ext>
            </a:extLst>
          </p:cNvPr>
          <p:cNvSpPr>
            <a:spLocks noGrp="1"/>
          </p:cNvSpPr>
          <p:nvPr>
            <p:ph type="body" sz="quarter" idx="11" hasCustomPrompt="1"/>
          </p:nvPr>
        </p:nvSpPr>
        <p:spPr>
          <a:xfrm>
            <a:off x="453478" y="4023413"/>
            <a:ext cx="2034999" cy="363155"/>
          </a:xfrm>
          <a:prstGeom prst="rect">
            <a:avLst/>
          </a:prstGeom>
        </p:spPr>
        <p:txBody>
          <a:bodyPr/>
          <a:lstStyle>
            <a:lvl1pPr marL="0" indent="0" algn="ctr">
              <a:buNone/>
              <a:defRPr sz="160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zh-CN" altLang="en-US" dirty="0"/>
              <a:t>汇报人：刘光前</a:t>
            </a:r>
          </a:p>
        </p:txBody>
      </p:sp>
    </p:spTree>
    <p:extLst>
      <p:ext uri="{BB962C8B-B14F-4D97-AF65-F5344CB8AC3E}">
        <p14:creationId xmlns:p14="http://schemas.microsoft.com/office/powerpoint/2010/main" val="1808117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228F302-2FB7-4B0D-A5DC-13279A9BC73B}"/>
              </a:ext>
            </a:extLst>
          </p:cNvPr>
          <p:cNvSpPr/>
          <p:nvPr userDrawn="1"/>
        </p:nvSpPr>
        <p:spPr>
          <a:xfrm>
            <a:off x="0" y="0"/>
            <a:ext cx="397256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spc="300" dirty="0">
              <a:cs typeface="+mn-ea"/>
              <a:sym typeface="+mn-lt"/>
            </a:endParaRPr>
          </a:p>
        </p:txBody>
      </p:sp>
      <p:sp>
        <p:nvSpPr>
          <p:cNvPr id="6" name="等腰三角形 5">
            <a:extLst>
              <a:ext uri="{FF2B5EF4-FFF2-40B4-BE49-F238E27FC236}">
                <a16:creationId xmlns:a16="http://schemas.microsoft.com/office/drawing/2014/main" id="{F6692F97-3513-429D-937A-43D214ADA58D}"/>
              </a:ext>
            </a:extLst>
          </p:cNvPr>
          <p:cNvSpPr/>
          <p:nvPr userDrawn="1"/>
        </p:nvSpPr>
        <p:spPr>
          <a:xfrm rot="5400000">
            <a:off x="3849370" y="3276600"/>
            <a:ext cx="551179" cy="3048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spc="300" dirty="0">
              <a:cs typeface="+mn-ea"/>
              <a:sym typeface="+mn-lt"/>
            </a:endParaRPr>
          </a:p>
        </p:txBody>
      </p:sp>
      <p:sp>
        <p:nvSpPr>
          <p:cNvPr id="8" name="椭圆 7">
            <a:extLst>
              <a:ext uri="{FF2B5EF4-FFF2-40B4-BE49-F238E27FC236}">
                <a16:creationId xmlns:a16="http://schemas.microsoft.com/office/drawing/2014/main" id="{9D04CA31-94E2-4253-93F8-D72D476D8E96}"/>
              </a:ext>
            </a:extLst>
          </p:cNvPr>
          <p:cNvSpPr/>
          <p:nvPr userDrawn="1"/>
        </p:nvSpPr>
        <p:spPr>
          <a:xfrm>
            <a:off x="1072367" y="1334080"/>
            <a:ext cx="1827827" cy="1827827"/>
          </a:xfrm>
          <a:prstGeom prst="ellipse">
            <a:avLst/>
          </a:prstGeom>
          <a:no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spc="300" dirty="0">
              <a:cs typeface="+mn-ea"/>
              <a:sym typeface="+mn-lt"/>
            </a:endParaRPr>
          </a:p>
        </p:txBody>
      </p:sp>
      <p:sp>
        <p:nvSpPr>
          <p:cNvPr id="10" name="list_329062">
            <a:extLst>
              <a:ext uri="{FF2B5EF4-FFF2-40B4-BE49-F238E27FC236}">
                <a16:creationId xmlns:a16="http://schemas.microsoft.com/office/drawing/2014/main" id="{F2A27645-E370-4F8C-9385-17B127554943}"/>
              </a:ext>
            </a:extLst>
          </p:cNvPr>
          <p:cNvSpPr>
            <a:spLocks noChangeAspect="1"/>
          </p:cNvSpPr>
          <p:nvPr userDrawn="1"/>
        </p:nvSpPr>
        <p:spPr bwMode="auto">
          <a:xfrm>
            <a:off x="1598579" y="1742694"/>
            <a:ext cx="775402" cy="1010598"/>
          </a:xfrm>
          <a:custGeom>
            <a:avLst/>
            <a:gdLst>
              <a:gd name="connsiteX0" fmla="*/ 119132 w 465520"/>
              <a:gd name="connsiteY0" fmla="*/ 444069 h 606722"/>
              <a:gd name="connsiteX1" fmla="*/ 346337 w 465520"/>
              <a:gd name="connsiteY1" fmla="*/ 444069 h 606722"/>
              <a:gd name="connsiteX2" fmla="*/ 366094 w 465520"/>
              <a:gd name="connsiteY2" fmla="*/ 463818 h 606722"/>
              <a:gd name="connsiteX3" fmla="*/ 346337 w 465520"/>
              <a:gd name="connsiteY3" fmla="*/ 483656 h 606722"/>
              <a:gd name="connsiteX4" fmla="*/ 119132 w 465520"/>
              <a:gd name="connsiteY4" fmla="*/ 483656 h 606722"/>
              <a:gd name="connsiteX5" fmla="*/ 99286 w 465520"/>
              <a:gd name="connsiteY5" fmla="*/ 463818 h 606722"/>
              <a:gd name="connsiteX6" fmla="*/ 119132 w 465520"/>
              <a:gd name="connsiteY6" fmla="*/ 444069 h 606722"/>
              <a:gd name="connsiteX7" fmla="*/ 119132 w 465520"/>
              <a:gd name="connsiteY7" fmla="*/ 316133 h 606722"/>
              <a:gd name="connsiteX8" fmla="*/ 346337 w 465520"/>
              <a:gd name="connsiteY8" fmla="*/ 316133 h 606722"/>
              <a:gd name="connsiteX9" fmla="*/ 366094 w 465520"/>
              <a:gd name="connsiteY9" fmla="*/ 335847 h 606722"/>
              <a:gd name="connsiteX10" fmla="*/ 346337 w 465520"/>
              <a:gd name="connsiteY10" fmla="*/ 355650 h 606722"/>
              <a:gd name="connsiteX11" fmla="*/ 119132 w 465520"/>
              <a:gd name="connsiteY11" fmla="*/ 355650 h 606722"/>
              <a:gd name="connsiteX12" fmla="*/ 99286 w 465520"/>
              <a:gd name="connsiteY12" fmla="*/ 335847 h 606722"/>
              <a:gd name="connsiteX13" fmla="*/ 119132 w 465520"/>
              <a:gd name="connsiteY13" fmla="*/ 316133 h 606722"/>
              <a:gd name="connsiteX14" fmla="*/ 119132 w 465520"/>
              <a:gd name="connsiteY14" fmla="*/ 188128 h 606722"/>
              <a:gd name="connsiteX15" fmla="*/ 346337 w 465520"/>
              <a:gd name="connsiteY15" fmla="*/ 188128 h 606722"/>
              <a:gd name="connsiteX16" fmla="*/ 366094 w 465520"/>
              <a:gd name="connsiteY16" fmla="*/ 207877 h 606722"/>
              <a:gd name="connsiteX17" fmla="*/ 346337 w 465520"/>
              <a:gd name="connsiteY17" fmla="*/ 227715 h 606722"/>
              <a:gd name="connsiteX18" fmla="*/ 119132 w 465520"/>
              <a:gd name="connsiteY18" fmla="*/ 227715 h 606722"/>
              <a:gd name="connsiteX19" fmla="*/ 99286 w 465520"/>
              <a:gd name="connsiteY19" fmla="*/ 207877 h 606722"/>
              <a:gd name="connsiteX20" fmla="*/ 119132 w 465520"/>
              <a:gd name="connsiteY20" fmla="*/ 188128 h 606722"/>
              <a:gd name="connsiteX21" fmla="*/ 182079 w 465520"/>
              <a:gd name="connsiteY21" fmla="*/ 39547 h 606722"/>
              <a:gd name="connsiteX22" fmla="*/ 182079 w 465520"/>
              <a:gd name="connsiteY22" fmla="*/ 65053 h 606722"/>
              <a:gd name="connsiteX23" fmla="*/ 283441 w 465520"/>
              <a:gd name="connsiteY23" fmla="*/ 65053 h 606722"/>
              <a:gd name="connsiteX24" fmla="*/ 283441 w 465520"/>
              <a:gd name="connsiteY24" fmla="*/ 39547 h 606722"/>
              <a:gd name="connsiteX25" fmla="*/ 39602 w 465520"/>
              <a:gd name="connsiteY25" fmla="*/ 39547 h 606722"/>
              <a:gd name="connsiteX26" fmla="*/ 39602 w 465520"/>
              <a:gd name="connsiteY26" fmla="*/ 567086 h 606722"/>
              <a:gd name="connsiteX27" fmla="*/ 425918 w 465520"/>
              <a:gd name="connsiteY27" fmla="*/ 567086 h 606722"/>
              <a:gd name="connsiteX28" fmla="*/ 425918 w 465520"/>
              <a:gd name="connsiteY28" fmla="*/ 39547 h 606722"/>
              <a:gd name="connsiteX29" fmla="*/ 323043 w 465520"/>
              <a:gd name="connsiteY29" fmla="*/ 39547 h 606722"/>
              <a:gd name="connsiteX30" fmla="*/ 323043 w 465520"/>
              <a:gd name="connsiteY30" fmla="*/ 84783 h 606722"/>
              <a:gd name="connsiteX31" fmla="*/ 303287 w 465520"/>
              <a:gd name="connsiteY31" fmla="*/ 104601 h 606722"/>
              <a:gd name="connsiteX32" fmla="*/ 162234 w 465520"/>
              <a:gd name="connsiteY32" fmla="*/ 104601 h 606722"/>
              <a:gd name="connsiteX33" fmla="*/ 142388 w 465520"/>
              <a:gd name="connsiteY33" fmla="*/ 84783 h 606722"/>
              <a:gd name="connsiteX34" fmla="*/ 142388 w 465520"/>
              <a:gd name="connsiteY34" fmla="*/ 39547 h 606722"/>
              <a:gd name="connsiteX35" fmla="*/ 19756 w 465520"/>
              <a:gd name="connsiteY35" fmla="*/ 0 h 606722"/>
              <a:gd name="connsiteX36" fmla="*/ 445675 w 465520"/>
              <a:gd name="connsiteY36" fmla="*/ 0 h 606722"/>
              <a:gd name="connsiteX37" fmla="*/ 465520 w 465520"/>
              <a:gd name="connsiteY37" fmla="*/ 19818 h 606722"/>
              <a:gd name="connsiteX38" fmla="*/ 465520 w 465520"/>
              <a:gd name="connsiteY38" fmla="*/ 586904 h 606722"/>
              <a:gd name="connsiteX39" fmla="*/ 445675 w 465520"/>
              <a:gd name="connsiteY39" fmla="*/ 606722 h 606722"/>
              <a:gd name="connsiteX40" fmla="*/ 19756 w 465520"/>
              <a:gd name="connsiteY40" fmla="*/ 606722 h 606722"/>
              <a:gd name="connsiteX41" fmla="*/ 0 w 465520"/>
              <a:gd name="connsiteY41" fmla="*/ 586904 h 606722"/>
              <a:gd name="connsiteX42" fmla="*/ 0 w 465520"/>
              <a:gd name="connsiteY42" fmla="*/ 19818 h 606722"/>
              <a:gd name="connsiteX43" fmla="*/ 19756 w 465520"/>
              <a:gd name="connsiteY43"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65520" h="606722">
                <a:moveTo>
                  <a:pt x="119132" y="444069"/>
                </a:moveTo>
                <a:lnTo>
                  <a:pt x="346337" y="444069"/>
                </a:lnTo>
                <a:cubicBezTo>
                  <a:pt x="357284" y="444069"/>
                  <a:pt x="366094" y="452876"/>
                  <a:pt x="366094" y="463818"/>
                </a:cubicBezTo>
                <a:cubicBezTo>
                  <a:pt x="366094" y="474760"/>
                  <a:pt x="357284" y="483656"/>
                  <a:pt x="346337" y="483656"/>
                </a:cubicBezTo>
                <a:lnTo>
                  <a:pt x="119132" y="483656"/>
                </a:lnTo>
                <a:cubicBezTo>
                  <a:pt x="108186" y="483656"/>
                  <a:pt x="99286" y="474760"/>
                  <a:pt x="99286" y="463818"/>
                </a:cubicBezTo>
                <a:cubicBezTo>
                  <a:pt x="99286" y="452876"/>
                  <a:pt x="108186" y="444069"/>
                  <a:pt x="119132" y="444069"/>
                </a:cubicBezTo>
                <a:close/>
                <a:moveTo>
                  <a:pt x="119132" y="316133"/>
                </a:moveTo>
                <a:lnTo>
                  <a:pt x="346337" y="316133"/>
                </a:lnTo>
                <a:cubicBezTo>
                  <a:pt x="357284" y="316133"/>
                  <a:pt x="366094" y="324924"/>
                  <a:pt x="366094" y="335847"/>
                </a:cubicBezTo>
                <a:cubicBezTo>
                  <a:pt x="366094" y="346770"/>
                  <a:pt x="357284" y="355650"/>
                  <a:pt x="346337" y="355650"/>
                </a:cubicBezTo>
                <a:lnTo>
                  <a:pt x="119132" y="355650"/>
                </a:lnTo>
                <a:cubicBezTo>
                  <a:pt x="108186" y="355650"/>
                  <a:pt x="99286" y="346770"/>
                  <a:pt x="99286" y="335847"/>
                </a:cubicBezTo>
                <a:cubicBezTo>
                  <a:pt x="99286" y="324924"/>
                  <a:pt x="108186" y="316133"/>
                  <a:pt x="119132" y="316133"/>
                </a:cubicBezTo>
                <a:close/>
                <a:moveTo>
                  <a:pt x="119132" y="188128"/>
                </a:moveTo>
                <a:lnTo>
                  <a:pt x="346337" y="188128"/>
                </a:lnTo>
                <a:cubicBezTo>
                  <a:pt x="357284" y="188128"/>
                  <a:pt x="366094" y="196935"/>
                  <a:pt x="366094" y="207877"/>
                </a:cubicBezTo>
                <a:cubicBezTo>
                  <a:pt x="366094" y="218819"/>
                  <a:pt x="357284" y="227715"/>
                  <a:pt x="346337" y="227715"/>
                </a:cubicBezTo>
                <a:lnTo>
                  <a:pt x="119132" y="227715"/>
                </a:lnTo>
                <a:cubicBezTo>
                  <a:pt x="108186" y="227715"/>
                  <a:pt x="99286" y="218819"/>
                  <a:pt x="99286" y="207877"/>
                </a:cubicBezTo>
                <a:cubicBezTo>
                  <a:pt x="99286" y="196935"/>
                  <a:pt x="108186" y="188128"/>
                  <a:pt x="119132" y="188128"/>
                </a:cubicBezTo>
                <a:close/>
                <a:moveTo>
                  <a:pt x="182079" y="39547"/>
                </a:moveTo>
                <a:lnTo>
                  <a:pt x="182079" y="65053"/>
                </a:lnTo>
                <a:lnTo>
                  <a:pt x="283441" y="65053"/>
                </a:lnTo>
                <a:lnTo>
                  <a:pt x="283441" y="39547"/>
                </a:lnTo>
                <a:close/>
                <a:moveTo>
                  <a:pt x="39602" y="39547"/>
                </a:moveTo>
                <a:lnTo>
                  <a:pt x="39602" y="567086"/>
                </a:lnTo>
                <a:lnTo>
                  <a:pt x="425918" y="567086"/>
                </a:lnTo>
                <a:lnTo>
                  <a:pt x="425918" y="39547"/>
                </a:lnTo>
                <a:lnTo>
                  <a:pt x="323043" y="39547"/>
                </a:lnTo>
                <a:lnTo>
                  <a:pt x="323043" y="84783"/>
                </a:lnTo>
                <a:cubicBezTo>
                  <a:pt x="323043" y="95714"/>
                  <a:pt x="314233" y="104601"/>
                  <a:pt x="303287" y="104601"/>
                </a:cubicBezTo>
                <a:lnTo>
                  <a:pt x="162234" y="104601"/>
                </a:lnTo>
                <a:cubicBezTo>
                  <a:pt x="151287" y="104601"/>
                  <a:pt x="142388" y="95714"/>
                  <a:pt x="142388" y="84783"/>
                </a:cubicBezTo>
                <a:lnTo>
                  <a:pt x="142388" y="39547"/>
                </a:lnTo>
                <a:close/>
                <a:moveTo>
                  <a:pt x="19756" y="0"/>
                </a:moveTo>
                <a:lnTo>
                  <a:pt x="445675" y="0"/>
                </a:lnTo>
                <a:cubicBezTo>
                  <a:pt x="456621" y="0"/>
                  <a:pt x="465520" y="8887"/>
                  <a:pt x="465520" y="19818"/>
                </a:cubicBezTo>
                <a:lnTo>
                  <a:pt x="465520" y="586904"/>
                </a:lnTo>
                <a:cubicBezTo>
                  <a:pt x="465520" y="597835"/>
                  <a:pt x="456621" y="606722"/>
                  <a:pt x="445675" y="606722"/>
                </a:cubicBezTo>
                <a:lnTo>
                  <a:pt x="19756" y="606722"/>
                </a:lnTo>
                <a:cubicBezTo>
                  <a:pt x="8810" y="606722"/>
                  <a:pt x="0" y="597835"/>
                  <a:pt x="0" y="586904"/>
                </a:cubicBezTo>
                <a:lnTo>
                  <a:pt x="0" y="19818"/>
                </a:lnTo>
                <a:cubicBezTo>
                  <a:pt x="0" y="8887"/>
                  <a:pt x="8810" y="0"/>
                  <a:pt x="19756" y="0"/>
                </a:cubicBezTo>
                <a:close/>
              </a:path>
            </a:pathLst>
          </a:custGeom>
          <a:solidFill>
            <a:schemeClr val="bg1"/>
          </a:solidFill>
          <a:ln>
            <a:noFill/>
          </a:ln>
        </p:spPr>
        <p:txBody>
          <a:bodyPr/>
          <a:lstStyle/>
          <a:p>
            <a:endParaRPr lang="zh-CN" altLang="en-US">
              <a:cs typeface="+mn-ea"/>
              <a:sym typeface="+mn-lt"/>
            </a:endParaRPr>
          </a:p>
        </p:txBody>
      </p:sp>
      <p:sp>
        <p:nvSpPr>
          <p:cNvPr id="12" name="文本框 11">
            <a:extLst>
              <a:ext uri="{FF2B5EF4-FFF2-40B4-BE49-F238E27FC236}">
                <a16:creationId xmlns:a16="http://schemas.microsoft.com/office/drawing/2014/main" id="{1EDE54E0-BF73-49A1-B274-289A01E1BA31}"/>
              </a:ext>
            </a:extLst>
          </p:cNvPr>
          <p:cNvSpPr txBox="1"/>
          <p:nvPr userDrawn="1"/>
        </p:nvSpPr>
        <p:spPr>
          <a:xfrm>
            <a:off x="1127760" y="4234377"/>
            <a:ext cx="1717040" cy="523220"/>
          </a:xfrm>
          <a:prstGeom prst="rect">
            <a:avLst/>
          </a:prstGeom>
          <a:noFill/>
        </p:spPr>
        <p:txBody>
          <a:bodyPr wrap="square" rtlCol="0">
            <a:spAutoFit/>
          </a:bodyPr>
          <a:lstStyle/>
          <a:p>
            <a:pPr algn="ctr"/>
            <a:r>
              <a:rPr lang="zh-CN" altLang="en-US" sz="2800" spc="600" dirty="0">
                <a:solidFill>
                  <a:schemeClr val="bg1"/>
                </a:solidFill>
                <a:latin typeface="+mj-ea"/>
                <a:ea typeface="+mj-ea"/>
                <a:cs typeface="+mn-ea"/>
                <a:sym typeface="+mn-lt"/>
              </a:rPr>
              <a:t>目录</a:t>
            </a:r>
          </a:p>
        </p:txBody>
      </p:sp>
      <p:sp>
        <p:nvSpPr>
          <p:cNvPr id="14" name="文本框 13">
            <a:extLst>
              <a:ext uri="{FF2B5EF4-FFF2-40B4-BE49-F238E27FC236}">
                <a16:creationId xmlns:a16="http://schemas.microsoft.com/office/drawing/2014/main" id="{4795A890-DF71-4DDE-9631-06C09E79BE0F}"/>
              </a:ext>
            </a:extLst>
          </p:cNvPr>
          <p:cNvSpPr txBox="1"/>
          <p:nvPr userDrawn="1"/>
        </p:nvSpPr>
        <p:spPr>
          <a:xfrm>
            <a:off x="852964" y="4932116"/>
            <a:ext cx="2266632" cy="338554"/>
          </a:xfrm>
          <a:prstGeom prst="rect">
            <a:avLst/>
          </a:prstGeom>
          <a:noFill/>
        </p:spPr>
        <p:txBody>
          <a:bodyPr wrap="square" rtlCol="0">
            <a:spAutoFit/>
          </a:bodyPr>
          <a:lstStyle/>
          <a:p>
            <a:pPr algn="ctr"/>
            <a:r>
              <a:rPr lang="en-US" altLang="zh-CN" sz="1600" dirty="0">
                <a:solidFill>
                  <a:schemeClr val="bg1"/>
                </a:solidFill>
                <a:latin typeface="+mj-ea"/>
                <a:ea typeface="+mj-ea"/>
                <a:cs typeface="+mn-ea"/>
                <a:sym typeface="+mn-lt"/>
              </a:rPr>
              <a:t>CONTENTS</a:t>
            </a:r>
            <a:endParaRPr lang="zh-CN" altLang="en-US" sz="1600" dirty="0">
              <a:solidFill>
                <a:schemeClr val="bg1"/>
              </a:solidFill>
              <a:latin typeface="+mj-ea"/>
              <a:ea typeface="+mj-ea"/>
              <a:cs typeface="+mn-ea"/>
              <a:sym typeface="+mn-lt"/>
            </a:endParaRPr>
          </a:p>
        </p:txBody>
      </p:sp>
      <p:cxnSp>
        <p:nvCxnSpPr>
          <p:cNvPr id="16" name="直接箭头连接符 15">
            <a:extLst>
              <a:ext uri="{FF2B5EF4-FFF2-40B4-BE49-F238E27FC236}">
                <a16:creationId xmlns:a16="http://schemas.microsoft.com/office/drawing/2014/main" id="{6FB0FA88-F0BF-464A-A9F6-2F0A6277A462}"/>
              </a:ext>
            </a:extLst>
          </p:cNvPr>
          <p:cNvCxnSpPr>
            <a:cxnSpLocks/>
          </p:cNvCxnSpPr>
          <p:nvPr userDrawn="1"/>
        </p:nvCxnSpPr>
        <p:spPr>
          <a:xfrm>
            <a:off x="696436" y="5112626"/>
            <a:ext cx="431324" cy="0"/>
          </a:xfrm>
          <a:prstGeom prst="straightConnector1">
            <a:avLst/>
          </a:prstGeom>
          <a:ln w="12700" cap="flat">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71EBE991-30B8-4B48-95A3-EF2128692EFD}"/>
              </a:ext>
            </a:extLst>
          </p:cNvPr>
          <p:cNvCxnSpPr>
            <a:cxnSpLocks/>
          </p:cNvCxnSpPr>
          <p:nvPr userDrawn="1"/>
        </p:nvCxnSpPr>
        <p:spPr>
          <a:xfrm>
            <a:off x="2829074" y="5112626"/>
            <a:ext cx="431324" cy="0"/>
          </a:xfrm>
          <a:prstGeom prst="straightConnector1">
            <a:avLst/>
          </a:prstGeom>
          <a:ln w="12700" cap="flat">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5973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8297B2C-4713-438F-BF9A-A8FBF4968C0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9590" b="28218"/>
          <a:stretch/>
        </p:blipFill>
        <p:spPr>
          <a:xfrm>
            <a:off x="-1" y="-1"/>
            <a:ext cx="12192001" cy="3429001"/>
          </a:xfrm>
          <a:prstGeom prst="rect">
            <a:avLst/>
          </a:prstGeom>
        </p:spPr>
      </p:pic>
      <p:sp>
        <p:nvSpPr>
          <p:cNvPr id="6" name="矩形 5">
            <a:extLst>
              <a:ext uri="{FF2B5EF4-FFF2-40B4-BE49-F238E27FC236}">
                <a16:creationId xmlns:a16="http://schemas.microsoft.com/office/drawing/2014/main" id="{8909035F-EF55-406E-9AEC-F3D4257E8C38}"/>
              </a:ext>
            </a:extLst>
          </p:cNvPr>
          <p:cNvSpPr/>
          <p:nvPr userDrawn="1"/>
        </p:nvSpPr>
        <p:spPr>
          <a:xfrm>
            <a:off x="0" y="0"/>
            <a:ext cx="12192000" cy="3429000"/>
          </a:xfrm>
          <a:prstGeom prst="rect">
            <a:avLst/>
          </a:prstGeom>
          <a:solidFill>
            <a:schemeClr val="tx1">
              <a:alpha val="30000"/>
            </a:schemeClr>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spc="300" dirty="0">
              <a:cs typeface="+mn-ea"/>
              <a:sym typeface="+mn-lt"/>
            </a:endParaRPr>
          </a:p>
        </p:txBody>
      </p:sp>
      <p:sp>
        <p:nvSpPr>
          <p:cNvPr id="8" name="文本框 7">
            <a:extLst>
              <a:ext uri="{FF2B5EF4-FFF2-40B4-BE49-F238E27FC236}">
                <a16:creationId xmlns:a16="http://schemas.microsoft.com/office/drawing/2014/main" id="{FA58CB03-8CF3-4C18-AA21-96B7F9C1E8F7}"/>
              </a:ext>
            </a:extLst>
          </p:cNvPr>
          <p:cNvSpPr txBox="1"/>
          <p:nvPr userDrawn="1"/>
        </p:nvSpPr>
        <p:spPr>
          <a:xfrm>
            <a:off x="909066" y="1329778"/>
            <a:ext cx="4889850" cy="646331"/>
          </a:xfrm>
          <a:prstGeom prst="rect">
            <a:avLst/>
          </a:prstGeom>
          <a:noFill/>
        </p:spPr>
        <p:txBody>
          <a:bodyPr wrap="square" rtlCol="0">
            <a:spAutoFit/>
          </a:bodyPr>
          <a:lstStyle/>
          <a:p>
            <a:r>
              <a:rPr lang="zh-CN" altLang="en-US" sz="3600" b="1" spc="300" dirty="0">
                <a:solidFill>
                  <a:schemeClr val="bg1"/>
                </a:solidFill>
                <a:latin typeface="+mj-ea"/>
                <a:ea typeface="+mj-ea"/>
                <a:cs typeface="+mn-ea"/>
                <a:sym typeface="+mn-lt"/>
              </a:rPr>
              <a:t>目录</a:t>
            </a:r>
            <a:r>
              <a:rPr lang="en-US" altLang="zh-CN" sz="3600" b="1" spc="300" dirty="0">
                <a:solidFill>
                  <a:schemeClr val="bg1"/>
                </a:solidFill>
                <a:latin typeface="+mj-ea"/>
                <a:ea typeface="+mj-ea"/>
                <a:cs typeface="+mn-ea"/>
                <a:sym typeface="+mn-lt"/>
              </a:rPr>
              <a:t>/</a:t>
            </a:r>
            <a:r>
              <a:rPr lang="en-US" altLang="zh-CN" sz="2800" spc="300" dirty="0">
                <a:solidFill>
                  <a:schemeClr val="bg1"/>
                </a:solidFill>
                <a:latin typeface="+mj-ea"/>
                <a:ea typeface="+mj-ea"/>
                <a:cs typeface="+mn-ea"/>
                <a:sym typeface="+mn-lt"/>
              </a:rPr>
              <a:t>CONTENTS</a:t>
            </a:r>
            <a:endParaRPr lang="zh-CN" altLang="en-US" sz="3600" spc="300" dirty="0">
              <a:solidFill>
                <a:schemeClr val="bg1"/>
              </a:solidFill>
              <a:latin typeface="+mj-ea"/>
              <a:ea typeface="+mj-ea"/>
              <a:cs typeface="+mn-ea"/>
              <a:sym typeface="+mn-lt"/>
            </a:endParaRPr>
          </a:p>
        </p:txBody>
      </p:sp>
    </p:spTree>
    <p:extLst>
      <p:ext uri="{BB962C8B-B14F-4D97-AF65-F5344CB8AC3E}">
        <p14:creationId xmlns:p14="http://schemas.microsoft.com/office/powerpoint/2010/main" val="2272971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目录3">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B315017A-64A1-4F4C-B406-987DEB94F817}"/>
              </a:ext>
            </a:extLst>
          </p:cNvPr>
          <p:cNvSpPr/>
          <p:nvPr userDrawn="1"/>
        </p:nvSpPr>
        <p:spPr>
          <a:xfrm>
            <a:off x="0" y="4155440"/>
            <a:ext cx="12192000" cy="2702560"/>
          </a:xfrm>
          <a:prstGeom prst="rect">
            <a:avLst/>
          </a:prstGeom>
          <a:solidFill>
            <a:srgbClr val="3D7E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spc="300" dirty="0">
              <a:cs typeface="+mn-ea"/>
              <a:sym typeface="+mn-lt"/>
            </a:endParaRPr>
          </a:p>
        </p:txBody>
      </p:sp>
      <p:sp>
        <p:nvSpPr>
          <p:cNvPr id="8" name="矩形 7">
            <a:extLst>
              <a:ext uri="{FF2B5EF4-FFF2-40B4-BE49-F238E27FC236}">
                <a16:creationId xmlns:a16="http://schemas.microsoft.com/office/drawing/2014/main" id="{BE4CCD90-FCF1-435B-8877-C7D3E7DC8E44}"/>
              </a:ext>
            </a:extLst>
          </p:cNvPr>
          <p:cNvSpPr/>
          <p:nvPr userDrawn="1"/>
        </p:nvSpPr>
        <p:spPr>
          <a:xfrm>
            <a:off x="1235075" y="-1"/>
            <a:ext cx="2554605" cy="6308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spc="300" dirty="0">
              <a:cs typeface="+mn-ea"/>
              <a:sym typeface="+mn-lt"/>
            </a:endParaRPr>
          </a:p>
        </p:txBody>
      </p:sp>
      <p:sp>
        <p:nvSpPr>
          <p:cNvPr id="10" name="文本框 9">
            <a:extLst>
              <a:ext uri="{FF2B5EF4-FFF2-40B4-BE49-F238E27FC236}">
                <a16:creationId xmlns:a16="http://schemas.microsoft.com/office/drawing/2014/main" id="{ACCD5338-E88A-40AC-AF3F-6B1D63DADA3D}"/>
              </a:ext>
            </a:extLst>
          </p:cNvPr>
          <p:cNvSpPr txBox="1"/>
          <p:nvPr userDrawn="1"/>
        </p:nvSpPr>
        <p:spPr>
          <a:xfrm>
            <a:off x="1618074" y="4391727"/>
            <a:ext cx="1788607" cy="830997"/>
          </a:xfrm>
          <a:prstGeom prst="rect">
            <a:avLst/>
          </a:prstGeom>
          <a:noFill/>
        </p:spPr>
        <p:txBody>
          <a:bodyPr wrap="square" rtlCol="0">
            <a:spAutoFit/>
          </a:bodyPr>
          <a:lstStyle/>
          <a:p>
            <a:pPr algn="dist"/>
            <a:r>
              <a:rPr lang="zh-CN" altLang="en-US" sz="4800" b="1" spc="600" dirty="0">
                <a:solidFill>
                  <a:schemeClr val="bg1"/>
                </a:solidFill>
                <a:latin typeface="+mj-ea"/>
                <a:ea typeface="+mj-ea"/>
                <a:cs typeface="+mn-ea"/>
                <a:sym typeface="+mn-lt"/>
              </a:rPr>
              <a:t>目录</a:t>
            </a:r>
          </a:p>
        </p:txBody>
      </p:sp>
      <p:sp>
        <p:nvSpPr>
          <p:cNvPr id="12" name="文本框 11">
            <a:extLst>
              <a:ext uri="{FF2B5EF4-FFF2-40B4-BE49-F238E27FC236}">
                <a16:creationId xmlns:a16="http://schemas.microsoft.com/office/drawing/2014/main" id="{3B62064B-510A-4018-9D6E-240EC24C42AD}"/>
              </a:ext>
            </a:extLst>
          </p:cNvPr>
          <p:cNvSpPr txBox="1"/>
          <p:nvPr userDrawn="1"/>
        </p:nvSpPr>
        <p:spPr>
          <a:xfrm>
            <a:off x="1470587" y="5290050"/>
            <a:ext cx="2083581" cy="369332"/>
          </a:xfrm>
          <a:prstGeom prst="rect">
            <a:avLst/>
          </a:prstGeom>
          <a:noFill/>
        </p:spPr>
        <p:txBody>
          <a:bodyPr wrap="square" rtlCol="0">
            <a:spAutoFit/>
          </a:bodyPr>
          <a:lstStyle/>
          <a:p>
            <a:pPr algn="ctr"/>
            <a:r>
              <a:rPr lang="en-US" altLang="zh-CN" b="1" spc="600" dirty="0">
                <a:solidFill>
                  <a:schemeClr val="bg1"/>
                </a:solidFill>
                <a:latin typeface="+mj-ea"/>
                <a:ea typeface="+mj-ea"/>
                <a:cs typeface="+mn-ea"/>
                <a:sym typeface="+mn-lt"/>
              </a:rPr>
              <a:t>CONTENTS</a:t>
            </a:r>
            <a:endParaRPr lang="zh-CN" altLang="en-US" b="1" spc="600" dirty="0">
              <a:solidFill>
                <a:schemeClr val="bg1"/>
              </a:solidFill>
              <a:latin typeface="+mj-ea"/>
              <a:ea typeface="+mj-ea"/>
              <a:cs typeface="+mn-ea"/>
              <a:sym typeface="+mn-lt"/>
            </a:endParaRPr>
          </a:p>
        </p:txBody>
      </p:sp>
      <p:cxnSp>
        <p:nvCxnSpPr>
          <p:cNvPr id="14" name="直接连接符 13">
            <a:extLst>
              <a:ext uri="{FF2B5EF4-FFF2-40B4-BE49-F238E27FC236}">
                <a16:creationId xmlns:a16="http://schemas.microsoft.com/office/drawing/2014/main" id="{3E5B8A38-4891-4C39-9733-A6981E5BE697}"/>
              </a:ext>
            </a:extLst>
          </p:cNvPr>
          <p:cNvCxnSpPr>
            <a:cxnSpLocks/>
          </p:cNvCxnSpPr>
          <p:nvPr userDrawn="1"/>
        </p:nvCxnSpPr>
        <p:spPr>
          <a:xfrm>
            <a:off x="1504082" y="4266535"/>
            <a:ext cx="201659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AA6A4FB2-3D3C-4ACB-8670-1648DED03868}"/>
              </a:ext>
            </a:extLst>
          </p:cNvPr>
          <p:cNvCxnSpPr>
            <a:cxnSpLocks/>
          </p:cNvCxnSpPr>
          <p:nvPr userDrawn="1"/>
        </p:nvCxnSpPr>
        <p:spPr>
          <a:xfrm>
            <a:off x="1488562" y="5842000"/>
            <a:ext cx="204763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1E53EBCA-8DDC-4C2A-B985-7DDD4AA35641}"/>
              </a:ext>
            </a:extLst>
          </p:cNvPr>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656731" y="393016"/>
            <a:ext cx="1711292" cy="1611203"/>
          </a:xfrm>
          <a:prstGeom prst="rect">
            <a:avLst/>
          </a:prstGeom>
          <a:noFill/>
        </p:spPr>
      </p:pic>
      <p:sp>
        <p:nvSpPr>
          <p:cNvPr id="31" name="图片占位符 29">
            <a:extLst>
              <a:ext uri="{FF2B5EF4-FFF2-40B4-BE49-F238E27FC236}">
                <a16:creationId xmlns:a16="http://schemas.microsoft.com/office/drawing/2014/main" id="{C5A68744-F350-4D77-B0CF-E01DABE5D521}"/>
              </a:ext>
            </a:extLst>
          </p:cNvPr>
          <p:cNvSpPr>
            <a:spLocks noGrp="1"/>
          </p:cNvSpPr>
          <p:nvPr>
            <p:ph type="pic" sz="quarter" idx="10"/>
          </p:nvPr>
        </p:nvSpPr>
        <p:spPr>
          <a:xfrm>
            <a:off x="3789363" y="0"/>
            <a:ext cx="8402637" cy="4156075"/>
          </a:xfrm>
          <a:prstGeom prst="rect">
            <a:avLst/>
          </a:prstGeom>
        </p:spPr>
        <p:txBody>
          <a:bodyPr/>
          <a:lstStyle/>
          <a:p>
            <a:endParaRPr lang="zh-CN" altLang="en-US"/>
          </a:p>
        </p:txBody>
      </p:sp>
    </p:spTree>
    <p:extLst>
      <p:ext uri="{BB962C8B-B14F-4D97-AF65-F5344CB8AC3E}">
        <p14:creationId xmlns:p14="http://schemas.microsoft.com/office/powerpoint/2010/main" val="2514465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7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5595499"/>
      </p:ext>
    </p:extLst>
  </p:cSld>
  <p:clrMap bg1="lt1" tx1="dk1" bg2="lt2" tx2="dk2" accent1="accent1" accent2="accent2" accent3="accent3" accent4="accent4" accent5="accent5" accent6="accent6" hlink="hlink" folHlink="folHlink"/>
  <p:sldLayoutIdLst>
    <p:sldLayoutId id="2147483672" r:id="rId1"/>
    <p:sldLayoutId id="2147483660" r:id="rId2"/>
    <p:sldLayoutId id="2147483670" r:id="rId3"/>
    <p:sldLayoutId id="2147483669" r:id="rId4"/>
    <p:sldLayoutId id="2147483671" r:id="rId5"/>
    <p:sldLayoutId id="2147483673" r:id="rId6"/>
    <p:sldLayoutId id="2147483674" r:id="rId7"/>
    <p:sldLayoutId id="2147483675" r:id="rId8"/>
    <p:sldLayoutId id="2147483676" r:id="rId9"/>
    <p:sldLayoutId id="2147483664" r:id="rId10"/>
    <p:sldLayoutId id="2147483667" r:id="rId11"/>
    <p:sldLayoutId id="2147483662" r:id="rId12"/>
    <p:sldLayoutId id="2147483665" r:id="rId13"/>
    <p:sldLayoutId id="2147483666" r:id="rId1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40" userDrawn="1">
          <p15:clr>
            <a:srgbClr val="F26B43"/>
          </p15:clr>
        </p15:guide>
        <p15:guide id="4" pos="7240" userDrawn="1">
          <p15:clr>
            <a:srgbClr val="F26B43"/>
          </p15:clr>
        </p15:guide>
        <p15:guide id="5" orient="horz" pos="232" userDrawn="1">
          <p15:clr>
            <a:srgbClr val="F26B43"/>
          </p15:clr>
        </p15:guide>
        <p15:guide id="6" orient="horz" pos="408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1274099"/>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8724384"/>
      </p:ext>
    </p:extLst>
  </p:cSld>
  <p:clrMap bg1="lt1" tx1="dk1" bg2="lt2" tx2="dk2" accent1="accent1" accent2="accent2" accent3="accent3" accent4="accent4" accent5="accent5" accent6="accent6" hlink="hlink" folHlink="folHlink"/>
  <p:sldLayoutIdLst>
    <p:sldLayoutId id="2147483735" r:id="rId1"/>
    <p:sldLayoutId id="214748373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10.xml"/><Relationship Id="rId4" Type="http://schemas.openxmlformats.org/officeDocument/2006/relationships/image" Target="../media/image20.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0.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0.xml"/><Relationship Id="rId1" Type="http://schemas.openxmlformats.org/officeDocument/2006/relationships/tags" Target="../tags/tag4.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0.xml"/><Relationship Id="rId1" Type="http://schemas.openxmlformats.org/officeDocument/2006/relationships/tags" Target="../tags/tag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73374AA3-77F8-4684-8EB9-8CEB2DCA33E8}"/>
              </a:ext>
            </a:extLst>
          </p:cNvPr>
          <p:cNvSpPr>
            <a:spLocks noGrp="1"/>
          </p:cNvSpPr>
          <p:nvPr>
            <p:ph type="title"/>
          </p:nvPr>
        </p:nvSpPr>
        <p:spPr>
          <a:xfrm>
            <a:off x="1069581" y="3097144"/>
            <a:ext cx="10335228" cy="663712"/>
          </a:xfrm>
        </p:spPr>
        <p:txBody>
          <a:bodyPr/>
          <a:lstStyle/>
          <a:p>
            <a:r>
              <a:rPr lang="zh-CN" altLang="en-US" dirty="0"/>
              <a:t>针对低质量数据的人脸识别</a:t>
            </a:r>
          </a:p>
        </p:txBody>
      </p:sp>
      <p:sp>
        <p:nvSpPr>
          <p:cNvPr id="8" name="文本占位符 7">
            <a:extLst>
              <a:ext uri="{FF2B5EF4-FFF2-40B4-BE49-F238E27FC236}">
                <a16:creationId xmlns:a16="http://schemas.microsoft.com/office/drawing/2014/main" id="{181B4BAC-2CF6-4F2A-BD84-1201F39B2882}"/>
              </a:ext>
            </a:extLst>
          </p:cNvPr>
          <p:cNvSpPr>
            <a:spLocks noGrp="1"/>
          </p:cNvSpPr>
          <p:nvPr>
            <p:ph type="body" sz="quarter" idx="11"/>
          </p:nvPr>
        </p:nvSpPr>
        <p:spPr/>
        <p:txBody>
          <a:bodyPr/>
          <a:lstStyle/>
          <a:p>
            <a:r>
              <a:rPr lang="zh-CN" altLang="en-US" dirty="0"/>
              <a:t>汇报人：</a:t>
            </a:r>
            <a:r>
              <a:rPr lang="zh-CN" altLang="en-US" b="0" dirty="0">
                <a:latin typeface="+mn-ea"/>
                <a:ea typeface="+mn-ea"/>
              </a:rPr>
              <a:t>马照桅</a:t>
            </a:r>
            <a:r>
              <a:rPr lang="en-US" altLang="zh-CN" b="0" dirty="0">
                <a:latin typeface="+mn-ea"/>
                <a:ea typeface="+mn-ea"/>
              </a:rPr>
              <a:t>		</a:t>
            </a:r>
            <a:endParaRPr lang="zh-CN" altLang="en-US" dirty="0"/>
          </a:p>
        </p:txBody>
      </p:sp>
      <p:sp>
        <p:nvSpPr>
          <p:cNvPr id="9" name="文本占位符 8">
            <a:extLst>
              <a:ext uri="{FF2B5EF4-FFF2-40B4-BE49-F238E27FC236}">
                <a16:creationId xmlns:a16="http://schemas.microsoft.com/office/drawing/2014/main" id="{E7325308-E75A-461B-9FE6-E9039D66F607}"/>
              </a:ext>
            </a:extLst>
          </p:cNvPr>
          <p:cNvSpPr>
            <a:spLocks noGrp="1"/>
          </p:cNvSpPr>
          <p:nvPr>
            <p:ph type="body" sz="quarter" idx="12"/>
          </p:nvPr>
        </p:nvSpPr>
        <p:spPr>
          <a:xfrm>
            <a:off x="6746242" y="5575300"/>
            <a:ext cx="2633081" cy="327025"/>
          </a:xfrm>
        </p:spPr>
        <p:txBody>
          <a:bodyPr/>
          <a:lstStyle/>
          <a:p>
            <a:r>
              <a:rPr lang="zh-CN" altLang="en-US" dirty="0"/>
              <a:t>学号：</a:t>
            </a:r>
            <a:r>
              <a:rPr lang="en-US" altLang="zh-CN" dirty="0"/>
              <a:t>122106010730</a:t>
            </a:r>
            <a:endParaRPr lang="zh-CN" altLang="en-US" dirty="0"/>
          </a:p>
        </p:txBody>
      </p:sp>
    </p:spTree>
    <p:extLst>
      <p:ext uri="{BB962C8B-B14F-4D97-AF65-F5344CB8AC3E}">
        <p14:creationId xmlns:p14="http://schemas.microsoft.com/office/powerpoint/2010/main" val="3570768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3BCE053-F8F8-8067-C6C2-83DC0997D379}"/>
              </a:ext>
            </a:extLst>
          </p:cNvPr>
          <p:cNvSpPr txBox="1"/>
          <p:nvPr/>
        </p:nvSpPr>
        <p:spPr>
          <a:xfrm>
            <a:off x="1395420" y="447313"/>
            <a:ext cx="1648229" cy="430374"/>
          </a:xfrm>
          <a:prstGeom prst="rect">
            <a:avLst/>
          </a:prstGeom>
          <a:noFill/>
        </p:spPr>
        <p:txBody>
          <a:bodyPr wrap="square" rtlCol="0">
            <a:spAutoFit/>
          </a:bodyPr>
          <a:lstStyle>
            <a:defPPr>
              <a:defRPr lang="zh-CN"/>
            </a:defPPr>
            <a:lvl1pPr algn="just">
              <a:lnSpc>
                <a:spcPct val="120000"/>
              </a:lnSpc>
              <a:defRPr sz="2000" spc="100">
                <a:solidFill>
                  <a:schemeClr val="tx1">
                    <a:lumMod val="65000"/>
                    <a:lumOff val="35000"/>
                  </a:schemeClr>
                </a:solidFill>
                <a:latin typeface="思源宋体 CN Heavy" panose="02020900000000000000" pitchFamily="18" charset="-122"/>
                <a:ea typeface="思源宋体 CN Heavy" panose="02020900000000000000" pitchFamily="18" charset="-122"/>
                <a:cs typeface="+mn-ea"/>
              </a:defRPr>
            </a:lvl1pPr>
          </a:lstStyle>
          <a:p>
            <a:r>
              <a:rPr lang="zh-CN" altLang="en-US" dirty="0">
                <a:sym typeface="+mn-lt"/>
              </a:rPr>
              <a:t>超分辨率</a:t>
            </a:r>
          </a:p>
        </p:txBody>
      </p:sp>
      <p:pic>
        <p:nvPicPr>
          <p:cNvPr id="3" name="图片 2">
            <a:extLst>
              <a:ext uri="{FF2B5EF4-FFF2-40B4-BE49-F238E27FC236}">
                <a16:creationId xmlns:a16="http://schemas.microsoft.com/office/drawing/2014/main" id="{D1FCE034-8964-77CB-7565-1A2A24CAEFA2}"/>
              </a:ext>
            </a:extLst>
          </p:cNvPr>
          <p:cNvPicPr>
            <a:picLocks noChangeAspect="1"/>
          </p:cNvPicPr>
          <p:nvPr/>
        </p:nvPicPr>
        <p:blipFill>
          <a:blip r:embed="rId2"/>
          <a:stretch>
            <a:fillRect/>
          </a:stretch>
        </p:blipFill>
        <p:spPr>
          <a:xfrm>
            <a:off x="969634" y="1376956"/>
            <a:ext cx="6077108" cy="3600369"/>
          </a:xfrm>
          <a:prstGeom prst="rect">
            <a:avLst/>
          </a:prstGeom>
        </p:spPr>
      </p:pic>
      <p:sp>
        <p:nvSpPr>
          <p:cNvPr id="4" name="文本框 3">
            <a:extLst>
              <a:ext uri="{FF2B5EF4-FFF2-40B4-BE49-F238E27FC236}">
                <a16:creationId xmlns:a16="http://schemas.microsoft.com/office/drawing/2014/main" id="{154AF945-85B9-9B24-E404-A1301FBF600C}"/>
              </a:ext>
            </a:extLst>
          </p:cNvPr>
          <p:cNvSpPr txBox="1"/>
          <p:nvPr/>
        </p:nvSpPr>
        <p:spPr>
          <a:xfrm>
            <a:off x="7187453" y="1101291"/>
            <a:ext cx="4728882" cy="4442563"/>
          </a:xfrm>
          <a:prstGeom prst="rect">
            <a:avLst/>
          </a:prstGeom>
          <a:noFill/>
        </p:spPr>
        <p:txBody>
          <a:bodyPr wrap="square" rtlCol="0">
            <a:spAutoFit/>
          </a:bodyPr>
          <a:lstStyle/>
          <a:p>
            <a:pPr indent="720000" algn="just">
              <a:lnSpc>
                <a:spcPct val="200000"/>
              </a:lnSpc>
            </a:pPr>
            <a:r>
              <a:rPr lang="en-US" altLang="zh-CN" spc="100" dirty="0">
                <a:solidFill>
                  <a:schemeClr val="tx1">
                    <a:lumMod val="75000"/>
                    <a:lumOff val="25000"/>
                  </a:schemeClr>
                </a:solidFill>
                <a:cs typeface="+mn-ea"/>
              </a:rPr>
              <a:t>RealSR</a:t>
            </a:r>
            <a:r>
              <a:rPr lang="zh-CN" altLang="en-US" spc="100" dirty="0">
                <a:solidFill>
                  <a:schemeClr val="tx1">
                    <a:lumMod val="75000"/>
                    <a:lumOff val="25000"/>
                  </a:schemeClr>
                </a:solidFill>
                <a:cs typeface="+mn-ea"/>
              </a:rPr>
              <a:t>的低质量数据来源于真实图片。有别于其他超分辨率算法使用的数据集，对数据集进行多次下采样得到的低质量数据集。</a:t>
            </a:r>
            <a:r>
              <a:rPr lang="en-US" altLang="zh-CN" spc="100" dirty="0">
                <a:solidFill>
                  <a:schemeClr val="tx1">
                    <a:lumMod val="75000"/>
                    <a:lumOff val="25000"/>
                  </a:schemeClr>
                </a:solidFill>
                <a:cs typeface="+mn-ea"/>
              </a:rPr>
              <a:t>RealSR</a:t>
            </a:r>
            <a:r>
              <a:rPr lang="zh-CN" altLang="en-US" spc="100" dirty="0">
                <a:solidFill>
                  <a:schemeClr val="tx1">
                    <a:lumMod val="75000"/>
                    <a:lumOff val="25000"/>
                  </a:schemeClr>
                </a:solidFill>
                <a:cs typeface="+mn-ea"/>
              </a:rPr>
              <a:t>对真实的高质量数据进行模糊核处理，再加上从真实低质量图片中提取出的加性噪声。经过这些处理，就可以获得接近于真实低质量图片属性的人工处理的低质量图片。</a:t>
            </a:r>
          </a:p>
        </p:txBody>
      </p:sp>
    </p:spTree>
    <p:extLst>
      <p:ext uri="{BB962C8B-B14F-4D97-AF65-F5344CB8AC3E}">
        <p14:creationId xmlns:p14="http://schemas.microsoft.com/office/powerpoint/2010/main" val="1072246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3B4F50F-7331-5279-667D-BAE242FF281B}"/>
              </a:ext>
            </a:extLst>
          </p:cNvPr>
          <p:cNvSpPr txBox="1"/>
          <p:nvPr/>
        </p:nvSpPr>
        <p:spPr>
          <a:xfrm>
            <a:off x="1250577" y="447313"/>
            <a:ext cx="1990163" cy="430374"/>
          </a:xfrm>
          <a:prstGeom prst="rect">
            <a:avLst/>
          </a:prstGeom>
          <a:noFill/>
        </p:spPr>
        <p:txBody>
          <a:bodyPr wrap="square" rtlCol="0">
            <a:spAutoFit/>
          </a:bodyPr>
          <a:lstStyle>
            <a:defPPr>
              <a:defRPr lang="zh-CN"/>
            </a:defPPr>
            <a:lvl1pPr algn="just">
              <a:lnSpc>
                <a:spcPct val="120000"/>
              </a:lnSpc>
              <a:defRPr sz="2000" spc="100">
                <a:solidFill>
                  <a:schemeClr val="tx1">
                    <a:lumMod val="65000"/>
                    <a:lumOff val="35000"/>
                  </a:schemeClr>
                </a:solidFill>
                <a:latin typeface="思源宋体 CN Heavy" panose="02020900000000000000" pitchFamily="18" charset="-122"/>
                <a:ea typeface="思源宋体 CN Heavy" panose="02020900000000000000" pitchFamily="18" charset="-122"/>
                <a:cs typeface="+mn-ea"/>
              </a:defRPr>
            </a:lvl1pPr>
          </a:lstStyle>
          <a:p>
            <a:r>
              <a:rPr lang="zh-CN" altLang="en-US" dirty="0">
                <a:sym typeface="+mn-lt"/>
              </a:rPr>
              <a:t>人脸识别模型</a:t>
            </a:r>
          </a:p>
        </p:txBody>
      </p:sp>
      <p:sp>
        <p:nvSpPr>
          <p:cNvPr id="3" name="文本框 2">
            <a:extLst>
              <a:ext uri="{FF2B5EF4-FFF2-40B4-BE49-F238E27FC236}">
                <a16:creationId xmlns:a16="http://schemas.microsoft.com/office/drawing/2014/main" id="{AE493971-16A4-3140-8F11-9938AF9D410B}"/>
              </a:ext>
            </a:extLst>
          </p:cNvPr>
          <p:cNvSpPr txBox="1"/>
          <p:nvPr/>
        </p:nvSpPr>
        <p:spPr>
          <a:xfrm>
            <a:off x="2131360" y="2232212"/>
            <a:ext cx="8014446" cy="1672574"/>
          </a:xfrm>
          <a:prstGeom prst="rect">
            <a:avLst/>
          </a:prstGeom>
          <a:noFill/>
        </p:spPr>
        <p:txBody>
          <a:bodyPr wrap="square" rtlCol="0">
            <a:spAutoFit/>
          </a:bodyPr>
          <a:lstStyle/>
          <a:p>
            <a:pPr indent="720000" algn="just">
              <a:lnSpc>
                <a:spcPct val="200000"/>
              </a:lnSpc>
            </a:pPr>
            <a:r>
              <a:rPr lang="zh-CN" altLang="en-US" spc="100" dirty="0">
                <a:solidFill>
                  <a:schemeClr val="tx1">
                    <a:lumMod val="75000"/>
                    <a:lumOff val="25000"/>
                  </a:schemeClr>
                </a:solidFill>
                <a:cs typeface="+mn-ea"/>
              </a:rPr>
              <a:t>由于本文旨在解决监控、无人机等条件下的人脸识别，所以本文使用的是基于</a:t>
            </a:r>
            <a:r>
              <a:rPr lang="en-US" altLang="zh-CN" spc="100" dirty="0" err="1">
                <a:solidFill>
                  <a:schemeClr val="tx1">
                    <a:lumMod val="75000"/>
                    <a:lumOff val="25000"/>
                  </a:schemeClr>
                </a:solidFill>
                <a:cs typeface="+mn-ea"/>
              </a:rPr>
              <a:t>MobileNet</a:t>
            </a:r>
            <a:r>
              <a:rPr lang="zh-CN" altLang="en-US" spc="100" dirty="0">
                <a:solidFill>
                  <a:schemeClr val="tx1">
                    <a:lumMod val="75000"/>
                    <a:lumOff val="25000"/>
                  </a:schemeClr>
                </a:solidFill>
                <a:cs typeface="+mn-ea"/>
              </a:rPr>
              <a:t>的网络框架，训练的轻量级模型。同时参考了</a:t>
            </a:r>
            <a:r>
              <a:rPr lang="en-US" altLang="zh-CN" spc="100" dirty="0" err="1">
                <a:solidFill>
                  <a:schemeClr val="tx1">
                    <a:lumMod val="75000"/>
                    <a:lumOff val="25000"/>
                  </a:schemeClr>
                </a:solidFill>
                <a:cs typeface="+mn-ea"/>
              </a:rPr>
              <a:t>ArcFace</a:t>
            </a:r>
            <a:r>
              <a:rPr lang="zh-CN" altLang="en-US" spc="100" dirty="0">
                <a:solidFill>
                  <a:schemeClr val="tx1">
                    <a:lumMod val="75000"/>
                    <a:lumOff val="25000"/>
                  </a:schemeClr>
                </a:solidFill>
                <a:cs typeface="+mn-ea"/>
              </a:rPr>
              <a:t>的损失函数。</a:t>
            </a:r>
          </a:p>
        </p:txBody>
      </p:sp>
    </p:spTree>
    <p:extLst>
      <p:ext uri="{BB962C8B-B14F-4D97-AF65-F5344CB8AC3E}">
        <p14:creationId xmlns:p14="http://schemas.microsoft.com/office/powerpoint/2010/main" val="3005497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22F48E0-A913-51D0-469E-EF0398C426DC}"/>
              </a:ext>
            </a:extLst>
          </p:cNvPr>
          <p:cNvSpPr txBox="1"/>
          <p:nvPr/>
        </p:nvSpPr>
        <p:spPr>
          <a:xfrm>
            <a:off x="1250577" y="447313"/>
            <a:ext cx="1990163" cy="430374"/>
          </a:xfrm>
          <a:prstGeom prst="rect">
            <a:avLst/>
          </a:prstGeom>
          <a:noFill/>
        </p:spPr>
        <p:txBody>
          <a:bodyPr wrap="square" rtlCol="0">
            <a:spAutoFit/>
          </a:bodyPr>
          <a:lstStyle>
            <a:defPPr>
              <a:defRPr lang="zh-CN"/>
            </a:defPPr>
            <a:lvl1pPr algn="just">
              <a:lnSpc>
                <a:spcPct val="120000"/>
              </a:lnSpc>
              <a:defRPr sz="2000" spc="100">
                <a:solidFill>
                  <a:schemeClr val="tx1">
                    <a:lumMod val="65000"/>
                    <a:lumOff val="35000"/>
                  </a:schemeClr>
                </a:solidFill>
                <a:latin typeface="思源宋体 CN Heavy" panose="02020900000000000000" pitchFamily="18" charset="-122"/>
                <a:ea typeface="思源宋体 CN Heavy" panose="02020900000000000000" pitchFamily="18" charset="-122"/>
                <a:cs typeface="+mn-ea"/>
              </a:defRPr>
            </a:lvl1pPr>
          </a:lstStyle>
          <a:p>
            <a:r>
              <a:rPr lang="zh-CN" altLang="en-US" dirty="0">
                <a:sym typeface="+mn-lt"/>
              </a:rPr>
              <a:t>人脸检测模型</a:t>
            </a:r>
          </a:p>
        </p:txBody>
      </p:sp>
      <p:sp>
        <p:nvSpPr>
          <p:cNvPr id="3" name="文本框 2">
            <a:extLst>
              <a:ext uri="{FF2B5EF4-FFF2-40B4-BE49-F238E27FC236}">
                <a16:creationId xmlns:a16="http://schemas.microsoft.com/office/drawing/2014/main" id="{952E47D5-136D-401E-CE24-40E4079615F4}"/>
              </a:ext>
            </a:extLst>
          </p:cNvPr>
          <p:cNvSpPr txBox="1"/>
          <p:nvPr/>
        </p:nvSpPr>
        <p:spPr>
          <a:xfrm>
            <a:off x="2131360" y="2232212"/>
            <a:ext cx="7866528" cy="2226572"/>
          </a:xfrm>
          <a:prstGeom prst="rect">
            <a:avLst/>
          </a:prstGeom>
          <a:noFill/>
        </p:spPr>
        <p:txBody>
          <a:bodyPr wrap="square" rtlCol="0">
            <a:spAutoFit/>
          </a:bodyPr>
          <a:lstStyle/>
          <a:p>
            <a:pPr indent="720000" algn="just">
              <a:lnSpc>
                <a:spcPct val="200000"/>
              </a:lnSpc>
            </a:pPr>
            <a:r>
              <a:rPr lang="zh-CN" altLang="en-US" spc="100" dirty="0">
                <a:solidFill>
                  <a:schemeClr val="tx1">
                    <a:lumMod val="75000"/>
                    <a:lumOff val="25000"/>
                  </a:schemeClr>
                </a:solidFill>
                <a:cs typeface="+mn-ea"/>
              </a:rPr>
              <a:t>由于本次实验的重点在于对低质量数据集的人脸识别，所以人脸检测不是本次实验的重点，本次实验直接使用训练好的人脸检测模型</a:t>
            </a:r>
            <a:r>
              <a:rPr lang="en-US" altLang="zh-CN" spc="100" dirty="0">
                <a:solidFill>
                  <a:schemeClr val="tx1">
                    <a:lumMod val="75000"/>
                    <a:lumOff val="25000"/>
                  </a:schemeClr>
                </a:solidFill>
                <a:cs typeface="+mn-ea"/>
              </a:rPr>
              <a:t>——MTCNN</a:t>
            </a:r>
            <a:r>
              <a:rPr lang="zh-CN" altLang="en-US" spc="100" dirty="0">
                <a:solidFill>
                  <a:schemeClr val="tx1">
                    <a:lumMod val="75000"/>
                    <a:lumOff val="25000"/>
                  </a:schemeClr>
                </a:solidFill>
                <a:cs typeface="+mn-ea"/>
              </a:rPr>
              <a:t>模型，使用该模型可以将待检测图像中的人脸首先检测出来，从而提高人脸识别的效率。</a:t>
            </a:r>
          </a:p>
        </p:txBody>
      </p:sp>
    </p:spTree>
    <p:extLst>
      <p:ext uri="{BB962C8B-B14F-4D97-AF65-F5344CB8AC3E}">
        <p14:creationId xmlns:p14="http://schemas.microsoft.com/office/powerpoint/2010/main" val="2259736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70000"/>
          </a:schemeClr>
        </a:solidFill>
        <a:effectLst/>
      </p:bgPr>
    </p:bg>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AD80D065-6261-42D3-83CB-E9F9CEFADEAF}"/>
              </a:ext>
            </a:extLst>
          </p:cNvPr>
          <p:cNvGrpSpPr/>
          <p:nvPr/>
        </p:nvGrpSpPr>
        <p:grpSpPr>
          <a:xfrm>
            <a:off x="3698249" y="2854410"/>
            <a:ext cx="3535674" cy="1149181"/>
            <a:chOff x="4582160" y="2724707"/>
            <a:chExt cx="3535674" cy="1149181"/>
          </a:xfrm>
        </p:grpSpPr>
        <p:cxnSp>
          <p:nvCxnSpPr>
            <p:cNvPr id="3" name="直接连接符 2">
              <a:extLst>
                <a:ext uri="{FF2B5EF4-FFF2-40B4-BE49-F238E27FC236}">
                  <a16:creationId xmlns:a16="http://schemas.microsoft.com/office/drawing/2014/main" id="{0A611F0B-064D-4E1B-8C13-C40E91A9FDD3}"/>
                </a:ext>
              </a:extLst>
            </p:cNvPr>
            <p:cNvCxnSpPr>
              <a:cxnSpLocks/>
            </p:cNvCxnSpPr>
            <p:nvPr/>
          </p:nvCxnSpPr>
          <p:spPr>
            <a:xfrm>
              <a:off x="4582160" y="2829560"/>
              <a:ext cx="0" cy="96012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CC328EFB-BA97-439E-842C-9C015526291E}"/>
                </a:ext>
              </a:extLst>
            </p:cNvPr>
            <p:cNvSpPr txBox="1"/>
            <p:nvPr/>
          </p:nvSpPr>
          <p:spPr>
            <a:xfrm>
              <a:off x="4744720" y="2724707"/>
              <a:ext cx="2255520" cy="430374"/>
            </a:xfrm>
            <a:prstGeom prst="rect">
              <a:avLst/>
            </a:prstGeom>
            <a:noFill/>
          </p:spPr>
          <p:txBody>
            <a:bodyPr wrap="square" rtlCol="0">
              <a:spAutoFit/>
            </a:bodyPr>
            <a:lstStyle/>
            <a:p>
              <a:pPr algn="just">
                <a:lnSpc>
                  <a:spcPct val="120000"/>
                </a:lnSpc>
              </a:pPr>
              <a:r>
                <a:rPr lang="zh-CN" altLang="en-US" sz="2000" spc="100" dirty="0">
                  <a:solidFill>
                    <a:schemeClr val="tx1">
                      <a:lumMod val="65000"/>
                      <a:lumOff val="35000"/>
                    </a:schemeClr>
                  </a:solidFill>
                  <a:cs typeface="+mn-ea"/>
                  <a:sym typeface="+mn-lt"/>
                </a:rPr>
                <a:t>第三部分</a:t>
              </a:r>
            </a:p>
          </p:txBody>
        </p:sp>
        <p:cxnSp>
          <p:nvCxnSpPr>
            <p:cNvPr id="6" name="直接连接符 5">
              <a:extLst>
                <a:ext uri="{FF2B5EF4-FFF2-40B4-BE49-F238E27FC236}">
                  <a16:creationId xmlns:a16="http://schemas.microsoft.com/office/drawing/2014/main" id="{A47A413A-90A6-43A4-A5FE-96BFE04FF498}"/>
                </a:ext>
              </a:extLst>
            </p:cNvPr>
            <p:cNvCxnSpPr>
              <a:cxnSpLocks/>
            </p:cNvCxnSpPr>
            <p:nvPr/>
          </p:nvCxnSpPr>
          <p:spPr>
            <a:xfrm>
              <a:off x="4846320" y="3241842"/>
              <a:ext cx="294640"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222E3F5F-5999-48B3-9BA9-8AB5F4BA0989}"/>
                </a:ext>
              </a:extLst>
            </p:cNvPr>
            <p:cNvSpPr txBox="1"/>
            <p:nvPr/>
          </p:nvSpPr>
          <p:spPr>
            <a:xfrm>
              <a:off x="4744720" y="3308284"/>
              <a:ext cx="3373114" cy="565604"/>
            </a:xfrm>
            <a:prstGeom prst="rect">
              <a:avLst/>
            </a:prstGeom>
            <a:noFill/>
          </p:spPr>
          <p:txBody>
            <a:bodyPr wrap="square" rtlCol="0">
              <a:spAutoFit/>
            </a:bodyPr>
            <a:lstStyle/>
            <a:p>
              <a:pPr algn="just">
                <a:lnSpc>
                  <a:spcPct val="120000"/>
                </a:lnSpc>
              </a:pPr>
              <a:r>
                <a:rPr lang="zh-CN" altLang="en-US" sz="2800" b="1" spc="600" dirty="0">
                  <a:solidFill>
                    <a:schemeClr val="tx1">
                      <a:lumMod val="65000"/>
                      <a:lumOff val="35000"/>
                    </a:schemeClr>
                  </a:solidFill>
                  <a:latin typeface="+mj-ea"/>
                  <a:ea typeface="+mj-ea"/>
                  <a:cs typeface="+mn-ea"/>
                  <a:sym typeface="+mn-lt"/>
                </a:rPr>
                <a:t>研究结果</a:t>
              </a:r>
              <a:r>
                <a:rPr lang="en-US" altLang="zh-CN" spc="600" dirty="0">
                  <a:solidFill>
                    <a:schemeClr val="tx1">
                      <a:lumMod val="65000"/>
                      <a:lumOff val="35000"/>
                    </a:schemeClr>
                  </a:solidFill>
                  <a:latin typeface="+mj-ea"/>
                  <a:ea typeface="+mj-ea"/>
                  <a:cs typeface="+mn-ea"/>
                  <a:sym typeface="+mn-lt"/>
                </a:rPr>
                <a:t>/PART 3</a:t>
              </a:r>
              <a:endParaRPr lang="zh-CN" altLang="en-US" sz="2800" spc="600" dirty="0">
                <a:solidFill>
                  <a:schemeClr val="tx1">
                    <a:lumMod val="65000"/>
                    <a:lumOff val="35000"/>
                  </a:schemeClr>
                </a:solidFill>
                <a:latin typeface="+mj-ea"/>
                <a:ea typeface="+mj-ea"/>
                <a:cs typeface="+mn-ea"/>
                <a:sym typeface="+mn-lt"/>
              </a:endParaRPr>
            </a:p>
          </p:txBody>
        </p:sp>
      </p:grpSp>
      <p:sp>
        <p:nvSpPr>
          <p:cNvPr id="12" name="矩形 11">
            <a:extLst>
              <a:ext uri="{FF2B5EF4-FFF2-40B4-BE49-F238E27FC236}">
                <a16:creationId xmlns:a16="http://schemas.microsoft.com/office/drawing/2014/main" id="{B8788D5E-33E9-4825-BB9D-68FE8C51995F}"/>
              </a:ext>
            </a:extLst>
          </p:cNvPr>
          <p:cNvSpPr/>
          <p:nvPr/>
        </p:nvSpPr>
        <p:spPr>
          <a:xfrm>
            <a:off x="7630162" y="2948984"/>
            <a:ext cx="4561838" cy="960033"/>
          </a:xfrm>
          <a:prstGeom prst="rect">
            <a:avLst/>
          </a:prstGeom>
          <a:solidFill>
            <a:schemeClr val="accent1"/>
          </a:solidFill>
          <a:ln>
            <a:gradFill>
              <a:gsLst>
                <a:gs pos="0">
                  <a:schemeClr val="accent1">
                    <a:alpha val="70000"/>
                  </a:schemeClr>
                </a:gs>
                <a:gs pos="50000">
                  <a:schemeClr val="accent1">
                    <a:alpha val="0"/>
                  </a:schemeClr>
                </a:gs>
                <a:gs pos="100000">
                  <a:schemeClr val="accent1">
                    <a:alpha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spc="300" dirty="0">
              <a:cs typeface="+mn-ea"/>
              <a:sym typeface="+mn-lt"/>
            </a:endParaRPr>
          </a:p>
        </p:txBody>
      </p:sp>
      <p:grpSp>
        <p:nvGrpSpPr>
          <p:cNvPr id="15" name="组合 14">
            <a:extLst>
              <a:ext uri="{FF2B5EF4-FFF2-40B4-BE49-F238E27FC236}">
                <a16:creationId xmlns:a16="http://schemas.microsoft.com/office/drawing/2014/main" id="{BE74BBCD-16D4-4DE1-A330-A969F93EC76C}"/>
              </a:ext>
            </a:extLst>
          </p:cNvPr>
          <p:cNvGrpSpPr/>
          <p:nvPr/>
        </p:nvGrpSpPr>
        <p:grpSpPr>
          <a:xfrm>
            <a:off x="7828282" y="3068321"/>
            <a:ext cx="721358" cy="721358"/>
            <a:chOff x="7071363" y="3068321"/>
            <a:chExt cx="721358" cy="721358"/>
          </a:xfrm>
        </p:grpSpPr>
        <p:sp>
          <p:nvSpPr>
            <p:cNvPr id="13" name="椭圆 12">
              <a:extLst>
                <a:ext uri="{FF2B5EF4-FFF2-40B4-BE49-F238E27FC236}">
                  <a16:creationId xmlns:a16="http://schemas.microsoft.com/office/drawing/2014/main" id="{8C164B37-6A9B-485D-8A76-B43470E7FF4F}"/>
                </a:ext>
              </a:extLst>
            </p:cNvPr>
            <p:cNvSpPr/>
            <p:nvPr/>
          </p:nvSpPr>
          <p:spPr>
            <a:xfrm>
              <a:off x="7071363" y="3068321"/>
              <a:ext cx="721358" cy="72135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spc="300" dirty="0">
                <a:cs typeface="+mn-ea"/>
                <a:sym typeface="+mn-lt"/>
              </a:endParaRPr>
            </a:p>
          </p:txBody>
        </p:sp>
        <p:sp>
          <p:nvSpPr>
            <p:cNvPr id="14" name="任意多边形: 形状 13">
              <a:extLst>
                <a:ext uri="{FF2B5EF4-FFF2-40B4-BE49-F238E27FC236}">
                  <a16:creationId xmlns:a16="http://schemas.microsoft.com/office/drawing/2014/main" id="{4CC4E19B-CDB7-4E73-A372-29F2315B1439}"/>
                </a:ext>
              </a:extLst>
            </p:cNvPr>
            <p:cNvSpPr/>
            <p:nvPr/>
          </p:nvSpPr>
          <p:spPr>
            <a:xfrm>
              <a:off x="7310663" y="3178655"/>
              <a:ext cx="242759" cy="500691"/>
            </a:xfrm>
            <a:custGeom>
              <a:avLst/>
              <a:gdLst>
                <a:gd name="connsiteX0" fmla="*/ 0 w 284480"/>
                <a:gd name="connsiteY0" fmla="*/ 0 h 518160"/>
                <a:gd name="connsiteX1" fmla="*/ 284480 w 284480"/>
                <a:gd name="connsiteY1" fmla="*/ 284480 h 518160"/>
                <a:gd name="connsiteX2" fmla="*/ 50800 w 284480"/>
                <a:gd name="connsiteY2" fmla="*/ 518160 h 518160"/>
                <a:gd name="connsiteX0" fmla="*/ 0 w 284480"/>
                <a:gd name="connsiteY0" fmla="*/ 0 h 567690"/>
                <a:gd name="connsiteX1" fmla="*/ 284480 w 284480"/>
                <a:gd name="connsiteY1" fmla="*/ 284480 h 567690"/>
                <a:gd name="connsiteX2" fmla="*/ 16510 w 284480"/>
                <a:gd name="connsiteY2" fmla="*/ 567690 h 567690"/>
                <a:gd name="connsiteX0" fmla="*/ 0 w 284480"/>
                <a:gd name="connsiteY0" fmla="*/ 0 h 586740"/>
                <a:gd name="connsiteX1" fmla="*/ 284480 w 284480"/>
                <a:gd name="connsiteY1" fmla="*/ 284480 h 586740"/>
                <a:gd name="connsiteX2" fmla="*/ 1270 w 284480"/>
                <a:gd name="connsiteY2" fmla="*/ 586740 h 586740"/>
              </a:gdLst>
              <a:ahLst/>
              <a:cxnLst>
                <a:cxn ang="0">
                  <a:pos x="connsiteX0" y="connsiteY0"/>
                </a:cxn>
                <a:cxn ang="0">
                  <a:pos x="connsiteX1" y="connsiteY1"/>
                </a:cxn>
                <a:cxn ang="0">
                  <a:pos x="connsiteX2" y="connsiteY2"/>
                </a:cxn>
              </a:cxnLst>
              <a:rect l="l" t="t" r="r" b="b"/>
              <a:pathLst>
                <a:path w="284480" h="586740">
                  <a:moveTo>
                    <a:pt x="0" y="0"/>
                  </a:moveTo>
                  <a:lnTo>
                    <a:pt x="284480" y="284480"/>
                  </a:lnTo>
                  <a:cubicBezTo>
                    <a:pt x="206587" y="362373"/>
                    <a:pt x="79163" y="508847"/>
                    <a:pt x="1270" y="586740"/>
                  </a:cubicBez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219353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FFC36D0-FDCE-0259-5AAF-25875D9C2349}"/>
              </a:ext>
            </a:extLst>
          </p:cNvPr>
          <p:cNvSpPr txBox="1"/>
          <p:nvPr/>
        </p:nvSpPr>
        <p:spPr>
          <a:xfrm>
            <a:off x="1250577" y="447313"/>
            <a:ext cx="1990163" cy="430374"/>
          </a:xfrm>
          <a:prstGeom prst="rect">
            <a:avLst/>
          </a:prstGeom>
          <a:noFill/>
        </p:spPr>
        <p:txBody>
          <a:bodyPr wrap="square" rtlCol="0">
            <a:spAutoFit/>
          </a:bodyPr>
          <a:lstStyle>
            <a:defPPr>
              <a:defRPr lang="zh-CN"/>
            </a:defPPr>
            <a:lvl1pPr algn="just">
              <a:lnSpc>
                <a:spcPct val="120000"/>
              </a:lnSpc>
              <a:defRPr sz="2000" spc="100">
                <a:solidFill>
                  <a:schemeClr val="tx1">
                    <a:lumMod val="65000"/>
                    <a:lumOff val="35000"/>
                  </a:schemeClr>
                </a:solidFill>
                <a:latin typeface="思源宋体 CN Heavy" panose="02020900000000000000" pitchFamily="18" charset="-122"/>
                <a:ea typeface="思源宋体 CN Heavy" panose="02020900000000000000" pitchFamily="18" charset="-122"/>
                <a:cs typeface="+mn-ea"/>
              </a:defRPr>
            </a:lvl1pPr>
          </a:lstStyle>
          <a:p>
            <a:r>
              <a:rPr lang="zh-CN" altLang="en-US" dirty="0">
                <a:sym typeface="+mn-lt"/>
              </a:rPr>
              <a:t>使用的数据集</a:t>
            </a:r>
          </a:p>
        </p:txBody>
      </p:sp>
      <p:sp>
        <p:nvSpPr>
          <p:cNvPr id="8" name="文本框 7">
            <a:extLst>
              <a:ext uri="{FF2B5EF4-FFF2-40B4-BE49-F238E27FC236}">
                <a16:creationId xmlns:a16="http://schemas.microsoft.com/office/drawing/2014/main" id="{1E297D47-88BA-FF78-DF5D-F576654A1B12}"/>
              </a:ext>
            </a:extLst>
          </p:cNvPr>
          <p:cNvSpPr txBox="1"/>
          <p:nvPr/>
        </p:nvSpPr>
        <p:spPr>
          <a:xfrm>
            <a:off x="1490382" y="2333064"/>
            <a:ext cx="9211236" cy="1672574"/>
          </a:xfrm>
          <a:prstGeom prst="rect">
            <a:avLst/>
          </a:prstGeom>
          <a:noFill/>
        </p:spPr>
        <p:txBody>
          <a:bodyPr wrap="square" rtlCol="0">
            <a:spAutoFit/>
          </a:bodyPr>
          <a:lstStyle/>
          <a:p>
            <a:pPr indent="720000" algn="just">
              <a:lnSpc>
                <a:spcPct val="200000"/>
              </a:lnSpc>
            </a:pPr>
            <a:r>
              <a:rPr lang="zh-CN" altLang="en-US" spc="100" dirty="0">
                <a:solidFill>
                  <a:schemeClr val="tx1">
                    <a:lumMod val="75000"/>
                    <a:lumOff val="25000"/>
                  </a:schemeClr>
                </a:solidFill>
                <a:cs typeface="+mn-ea"/>
              </a:rPr>
              <a:t>本次实验使用的训练数据集是</a:t>
            </a:r>
            <a:r>
              <a:rPr lang="en-US" altLang="zh-CN" spc="100" dirty="0" err="1">
                <a:solidFill>
                  <a:schemeClr val="tx1">
                    <a:lumMod val="75000"/>
                    <a:lumOff val="25000"/>
                  </a:schemeClr>
                </a:solidFill>
                <a:cs typeface="+mn-ea"/>
              </a:rPr>
              <a:t>emore</a:t>
            </a:r>
            <a:r>
              <a:rPr lang="zh-CN" altLang="en-US" spc="100" dirty="0">
                <a:solidFill>
                  <a:schemeClr val="tx1">
                    <a:lumMod val="75000"/>
                    <a:lumOff val="25000"/>
                  </a:schemeClr>
                </a:solidFill>
                <a:cs typeface="+mn-ea"/>
              </a:rPr>
              <a:t>数据集，共有</a:t>
            </a:r>
            <a:r>
              <a:rPr lang="en-US" altLang="zh-CN" spc="100" dirty="0">
                <a:solidFill>
                  <a:schemeClr val="tx1">
                    <a:lumMod val="75000"/>
                    <a:lumOff val="25000"/>
                  </a:schemeClr>
                </a:solidFill>
                <a:cs typeface="+mn-ea"/>
              </a:rPr>
              <a:t>85742</a:t>
            </a:r>
            <a:r>
              <a:rPr lang="zh-CN" altLang="en-US" spc="100" dirty="0">
                <a:solidFill>
                  <a:schemeClr val="tx1">
                    <a:lumMod val="75000"/>
                    <a:lumOff val="25000"/>
                  </a:schemeClr>
                </a:solidFill>
                <a:cs typeface="+mn-ea"/>
              </a:rPr>
              <a:t>个类别，共</a:t>
            </a:r>
            <a:r>
              <a:rPr lang="en-US" altLang="zh-CN" spc="100" dirty="0">
                <a:solidFill>
                  <a:schemeClr val="tx1">
                    <a:lumMod val="75000"/>
                    <a:lumOff val="25000"/>
                  </a:schemeClr>
                </a:solidFill>
                <a:cs typeface="+mn-ea"/>
              </a:rPr>
              <a:t>5822653</a:t>
            </a:r>
            <a:r>
              <a:rPr lang="zh-CN" altLang="en-US" spc="100" dirty="0">
                <a:solidFill>
                  <a:schemeClr val="tx1">
                    <a:lumMod val="75000"/>
                    <a:lumOff val="25000"/>
                  </a:schemeClr>
                </a:solidFill>
                <a:cs typeface="+mn-ea"/>
              </a:rPr>
              <a:t>张图片。测试数据集使用的是</a:t>
            </a:r>
            <a:r>
              <a:rPr lang="en-US" altLang="zh-CN" spc="100" dirty="0">
                <a:solidFill>
                  <a:schemeClr val="tx1">
                    <a:lumMod val="75000"/>
                    <a:lumOff val="25000"/>
                  </a:schemeClr>
                </a:solidFill>
                <a:cs typeface="+mn-ea"/>
              </a:rPr>
              <a:t>lfw-align-128</a:t>
            </a:r>
            <a:r>
              <a:rPr lang="zh-CN" altLang="en-US" spc="100" dirty="0">
                <a:solidFill>
                  <a:schemeClr val="tx1">
                    <a:lumMod val="75000"/>
                    <a:lumOff val="25000"/>
                  </a:schemeClr>
                </a:solidFill>
                <a:cs typeface="+mn-ea"/>
              </a:rPr>
              <a:t>数据集。同时，对训练数据集中的低质量数据进行上述的超分辨率操作。</a:t>
            </a:r>
          </a:p>
        </p:txBody>
      </p:sp>
    </p:spTree>
    <p:extLst>
      <p:ext uri="{BB962C8B-B14F-4D97-AF65-F5344CB8AC3E}">
        <p14:creationId xmlns:p14="http://schemas.microsoft.com/office/powerpoint/2010/main" val="3819200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FFC36D0-FDCE-0259-5AAF-25875D9C2349}"/>
              </a:ext>
            </a:extLst>
          </p:cNvPr>
          <p:cNvSpPr txBox="1"/>
          <p:nvPr/>
        </p:nvSpPr>
        <p:spPr>
          <a:xfrm>
            <a:off x="1250577" y="447313"/>
            <a:ext cx="1990163" cy="430374"/>
          </a:xfrm>
          <a:prstGeom prst="rect">
            <a:avLst/>
          </a:prstGeom>
          <a:noFill/>
        </p:spPr>
        <p:txBody>
          <a:bodyPr wrap="square" rtlCol="0">
            <a:spAutoFit/>
          </a:bodyPr>
          <a:lstStyle>
            <a:defPPr>
              <a:defRPr lang="zh-CN"/>
            </a:defPPr>
            <a:lvl1pPr algn="just">
              <a:lnSpc>
                <a:spcPct val="120000"/>
              </a:lnSpc>
              <a:defRPr sz="2000" spc="100">
                <a:solidFill>
                  <a:schemeClr val="tx1">
                    <a:lumMod val="65000"/>
                    <a:lumOff val="35000"/>
                  </a:schemeClr>
                </a:solidFill>
                <a:latin typeface="思源宋体 CN Heavy" panose="02020900000000000000" pitchFamily="18" charset="-122"/>
                <a:ea typeface="思源宋体 CN Heavy" panose="02020900000000000000" pitchFamily="18" charset="-122"/>
                <a:cs typeface="+mn-ea"/>
              </a:defRPr>
            </a:lvl1pPr>
          </a:lstStyle>
          <a:p>
            <a:r>
              <a:rPr lang="zh-CN" altLang="en-US" dirty="0">
                <a:sym typeface="+mn-lt"/>
              </a:rPr>
              <a:t>测试方法</a:t>
            </a:r>
          </a:p>
        </p:txBody>
      </p:sp>
      <p:sp>
        <p:nvSpPr>
          <p:cNvPr id="8" name="文本框 7">
            <a:extLst>
              <a:ext uri="{FF2B5EF4-FFF2-40B4-BE49-F238E27FC236}">
                <a16:creationId xmlns:a16="http://schemas.microsoft.com/office/drawing/2014/main" id="{1E297D47-88BA-FF78-DF5D-F576654A1B12}"/>
              </a:ext>
            </a:extLst>
          </p:cNvPr>
          <p:cNvSpPr txBox="1"/>
          <p:nvPr/>
        </p:nvSpPr>
        <p:spPr>
          <a:xfrm>
            <a:off x="1490382" y="1264022"/>
            <a:ext cx="9211236" cy="2226572"/>
          </a:xfrm>
          <a:prstGeom prst="rect">
            <a:avLst/>
          </a:prstGeom>
          <a:noFill/>
        </p:spPr>
        <p:txBody>
          <a:bodyPr wrap="square" rtlCol="0">
            <a:spAutoFit/>
          </a:bodyPr>
          <a:lstStyle/>
          <a:p>
            <a:pPr indent="720000" algn="just">
              <a:lnSpc>
                <a:spcPct val="200000"/>
              </a:lnSpc>
            </a:pPr>
            <a:r>
              <a:rPr lang="zh-CN" altLang="en-US" spc="100" dirty="0">
                <a:solidFill>
                  <a:schemeClr val="tx1">
                    <a:lumMod val="75000"/>
                    <a:lumOff val="25000"/>
                  </a:schemeClr>
                </a:solidFill>
                <a:cs typeface="+mn-ea"/>
              </a:rPr>
              <a:t>为了验证超分辨率方法的有效性，本次实验对测试数据集进行了手动降低图像分辨率和质量的操作，以及对降低后的图像进行超分辨率的操作。得到三个测试数据集：原图像数据集，图像分辨率为</a:t>
            </a:r>
            <a:r>
              <a:rPr lang="en-US" altLang="zh-CN" spc="100" dirty="0">
                <a:solidFill>
                  <a:schemeClr val="tx1">
                    <a:lumMod val="75000"/>
                    <a:lumOff val="25000"/>
                  </a:schemeClr>
                </a:solidFill>
                <a:cs typeface="+mn-ea"/>
              </a:rPr>
              <a:t>128*128</a:t>
            </a:r>
            <a:r>
              <a:rPr lang="zh-CN" altLang="en-US" spc="100" dirty="0">
                <a:solidFill>
                  <a:schemeClr val="tx1">
                    <a:lumMod val="75000"/>
                    <a:lumOff val="25000"/>
                  </a:schemeClr>
                </a:solidFill>
                <a:cs typeface="+mn-ea"/>
              </a:rPr>
              <a:t>；降低质量后的数据集，分辨率为</a:t>
            </a:r>
            <a:r>
              <a:rPr lang="en-US" altLang="zh-CN" spc="100" dirty="0">
                <a:solidFill>
                  <a:schemeClr val="tx1">
                    <a:lumMod val="75000"/>
                    <a:lumOff val="25000"/>
                  </a:schemeClr>
                </a:solidFill>
                <a:cs typeface="+mn-ea"/>
              </a:rPr>
              <a:t>32*32</a:t>
            </a:r>
            <a:r>
              <a:rPr lang="zh-CN" altLang="en-US" spc="100" dirty="0">
                <a:solidFill>
                  <a:schemeClr val="tx1">
                    <a:lumMod val="75000"/>
                    <a:lumOff val="25000"/>
                  </a:schemeClr>
                </a:solidFill>
                <a:cs typeface="+mn-ea"/>
              </a:rPr>
              <a:t>；对低分辨率图像进行超分辨率后的数据集，分辨率为</a:t>
            </a:r>
            <a:r>
              <a:rPr lang="en-US" altLang="zh-CN" spc="100" dirty="0">
                <a:solidFill>
                  <a:schemeClr val="tx1">
                    <a:lumMod val="75000"/>
                    <a:lumOff val="25000"/>
                  </a:schemeClr>
                </a:solidFill>
                <a:cs typeface="+mn-ea"/>
              </a:rPr>
              <a:t>128*128</a:t>
            </a:r>
            <a:r>
              <a:rPr lang="zh-CN" altLang="en-US" spc="100" dirty="0">
                <a:solidFill>
                  <a:schemeClr val="tx1">
                    <a:lumMod val="75000"/>
                    <a:lumOff val="25000"/>
                  </a:schemeClr>
                </a:solidFill>
                <a:cs typeface="+mn-ea"/>
              </a:rPr>
              <a:t>。</a:t>
            </a:r>
          </a:p>
        </p:txBody>
      </p:sp>
      <p:pic>
        <p:nvPicPr>
          <p:cNvPr id="3" name="图片 2">
            <a:extLst>
              <a:ext uri="{FF2B5EF4-FFF2-40B4-BE49-F238E27FC236}">
                <a16:creationId xmlns:a16="http://schemas.microsoft.com/office/drawing/2014/main" id="{2F928A90-4163-C0BA-19BF-92DCDB2BBC34}"/>
              </a:ext>
            </a:extLst>
          </p:cNvPr>
          <p:cNvPicPr>
            <a:picLocks noChangeAspect="1"/>
          </p:cNvPicPr>
          <p:nvPr/>
        </p:nvPicPr>
        <p:blipFill>
          <a:blip r:embed="rId2"/>
          <a:stretch>
            <a:fillRect/>
          </a:stretch>
        </p:blipFill>
        <p:spPr>
          <a:xfrm>
            <a:off x="2664899" y="3762533"/>
            <a:ext cx="6862202" cy="2012589"/>
          </a:xfrm>
          <a:prstGeom prst="rect">
            <a:avLst/>
          </a:prstGeom>
        </p:spPr>
      </p:pic>
    </p:spTree>
    <p:extLst>
      <p:ext uri="{BB962C8B-B14F-4D97-AF65-F5344CB8AC3E}">
        <p14:creationId xmlns:p14="http://schemas.microsoft.com/office/powerpoint/2010/main" val="35074276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FFC36D0-FDCE-0259-5AAF-25875D9C2349}"/>
              </a:ext>
            </a:extLst>
          </p:cNvPr>
          <p:cNvSpPr txBox="1"/>
          <p:nvPr/>
        </p:nvSpPr>
        <p:spPr>
          <a:xfrm>
            <a:off x="1250577" y="447313"/>
            <a:ext cx="1990163" cy="430374"/>
          </a:xfrm>
          <a:prstGeom prst="rect">
            <a:avLst/>
          </a:prstGeom>
          <a:noFill/>
        </p:spPr>
        <p:txBody>
          <a:bodyPr wrap="square" rtlCol="0">
            <a:spAutoFit/>
          </a:bodyPr>
          <a:lstStyle>
            <a:defPPr>
              <a:defRPr lang="zh-CN"/>
            </a:defPPr>
            <a:lvl1pPr algn="just">
              <a:lnSpc>
                <a:spcPct val="120000"/>
              </a:lnSpc>
              <a:defRPr sz="2000" spc="100">
                <a:solidFill>
                  <a:schemeClr val="tx1">
                    <a:lumMod val="65000"/>
                    <a:lumOff val="35000"/>
                  </a:schemeClr>
                </a:solidFill>
                <a:latin typeface="思源宋体 CN Heavy" panose="02020900000000000000" pitchFamily="18" charset="-122"/>
                <a:ea typeface="思源宋体 CN Heavy" panose="02020900000000000000" pitchFamily="18" charset="-122"/>
                <a:cs typeface="+mn-ea"/>
              </a:defRPr>
            </a:lvl1pPr>
          </a:lstStyle>
          <a:p>
            <a:r>
              <a:rPr lang="zh-CN" altLang="en-US" dirty="0">
                <a:sym typeface="+mn-lt"/>
              </a:rPr>
              <a:t>实验结果</a:t>
            </a:r>
          </a:p>
        </p:txBody>
      </p:sp>
      <p:pic>
        <p:nvPicPr>
          <p:cNvPr id="2" name="图片 1">
            <a:extLst>
              <a:ext uri="{FF2B5EF4-FFF2-40B4-BE49-F238E27FC236}">
                <a16:creationId xmlns:a16="http://schemas.microsoft.com/office/drawing/2014/main" id="{2DD5C3AA-F219-7092-7ED7-9BA3984955DA}"/>
              </a:ext>
            </a:extLst>
          </p:cNvPr>
          <p:cNvPicPr>
            <a:picLocks noChangeAspect="1"/>
          </p:cNvPicPr>
          <p:nvPr/>
        </p:nvPicPr>
        <p:blipFill>
          <a:blip r:embed="rId2"/>
          <a:stretch>
            <a:fillRect/>
          </a:stretch>
        </p:blipFill>
        <p:spPr>
          <a:xfrm>
            <a:off x="2405684" y="2020367"/>
            <a:ext cx="4005419" cy="195089"/>
          </a:xfrm>
          <a:prstGeom prst="rect">
            <a:avLst/>
          </a:prstGeom>
        </p:spPr>
      </p:pic>
      <p:sp>
        <p:nvSpPr>
          <p:cNvPr id="6" name="文本框 5">
            <a:extLst>
              <a:ext uri="{FF2B5EF4-FFF2-40B4-BE49-F238E27FC236}">
                <a16:creationId xmlns:a16="http://schemas.microsoft.com/office/drawing/2014/main" id="{15277471-A9A8-462E-A7BA-406B6457F64F}"/>
              </a:ext>
            </a:extLst>
          </p:cNvPr>
          <p:cNvSpPr txBox="1"/>
          <p:nvPr/>
        </p:nvSpPr>
        <p:spPr>
          <a:xfrm>
            <a:off x="1163170" y="1260893"/>
            <a:ext cx="5176556" cy="564257"/>
          </a:xfrm>
          <a:prstGeom prst="rect">
            <a:avLst/>
          </a:prstGeom>
          <a:noFill/>
        </p:spPr>
        <p:txBody>
          <a:bodyPr wrap="square">
            <a:spAutoFit/>
          </a:bodyPr>
          <a:lstStyle/>
          <a:p>
            <a:pPr indent="720000" algn="just">
              <a:lnSpc>
                <a:spcPct val="200000"/>
              </a:lnSpc>
            </a:pPr>
            <a:r>
              <a:rPr lang="zh-CN" altLang="zh-CN" spc="100" dirty="0">
                <a:solidFill>
                  <a:schemeClr val="tx1">
                    <a:lumMod val="75000"/>
                    <a:lumOff val="25000"/>
                  </a:schemeClr>
                </a:solidFill>
                <a:cs typeface="+mn-ea"/>
              </a:rPr>
              <a:t>模型在原测试数据集上的表现如</a:t>
            </a:r>
            <a:r>
              <a:rPr lang="zh-CN" altLang="en-US" spc="100" dirty="0">
                <a:solidFill>
                  <a:schemeClr val="tx1">
                    <a:lumMod val="75000"/>
                    <a:lumOff val="25000"/>
                  </a:schemeClr>
                </a:solidFill>
                <a:cs typeface="+mn-ea"/>
              </a:rPr>
              <a:t>下</a:t>
            </a:r>
            <a:r>
              <a:rPr lang="zh-CN" altLang="zh-CN" spc="100" dirty="0">
                <a:solidFill>
                  <a:schemeClr val="tx1">
                    <a:lumMod val="75000"/>
                    <a:lumOff val="25000"/>
                  </a:schemeClr>
                </a:solidFill>
                <a:cs typeface="+mn-ea"/>
              </a:rPr>
              <a:t>所示</a:t>
            </a:r>
          </a:p>
        </p:txBody>
      </p:sp>
      <p:pic>
        <p:nvPicPr>
          <p:cNvPr id="7" name="图片 6">
            <a:extLst>
              <a:ext uri="{FF2B5EF4-FFF2-40B4-BE49-F238E27FC236}">
                <a16:creationId xmlns:a16="http://schemas.microsoft.com/office/drawing/2014/main" id="{EA903AB4-A8B8-B66C-6A5B-CD0647C2115B}"/>
              </a:ext>
            </a:extLst>
          </p:cNvPr>
          <p:cNvPicPr>
            <a:picLocks noChangeAspect="1"/>
          </p:cNvPicPr>
          <p:nvPr/>
        </p:nvPicPr>
        <p:blipFill>
          <a:blip r:embed="rId3"/>
          <a:stretch>
            <a:fillRect/>
          </a:stretch>
        </p:blipFill>
        <p:spPr>
          <a:xfrm>
            <a:off x="2405684" y="3024194"/>
            <a:ext cx="4124325" cy="213995"/>
          </a:xfrm>
          <a:prstGeom prst="rect">
            <a:avLst/>
          </a:prstGeom>
        </p:spPr>
      </p:pic>
      <p:sp>
        <p:nvSpPr>
          <p:cNvPr id="11" name="文本框 10">
            <a:extLst>
              <a:ext uri="{FF2B5EF4-FFF2-40B4-BE49-F238E27FC236}">
                <a16:creationId xmlns:a16="http://schemas.microsoft.com/office/drawing/2014/main" id="{1E6CDFAD-A83A-6259-7FAB-BB83B4CEC030}"/>
              </a:ext>
            </a:extLst>
          </p:cNvPr>
          <p:cNvSpPr txBox="1"/>
          <p:nvPr/>
        </p:nvSpPr>
        <p:spPr>
          <a:xfrm>
            <a:off x="1857376" y="2434493"/>
            <a:ext cx="6094878" cy="369332"/>
          </a:xfrm>
          <a:prstGeom prst="rect">
            <a:avLst/>
          </a:prstGeom>
          <a:noFill/>
        </p:spPr>
        <p:txBody>
          <a:bodyPr wrap="square">
            <a:spAutoFit/>
          </a:bodyPr>
          <a:lstStyle/>
          <a:p>
            <a:r>
              <a:rPr lang="zh-CN" altLang="zh-CN" spc="100" dirty="0">
                <a:solidFill>
                  <a:schemeClr val="tx1">
                    <a:lumMod val="75000"/>
                    <a:lumOff val="25000"/>
                  </a:schemeClr>
                </a:solidFill>
                <a:cs typeface="+mn-ea"/>
              </a:rPr>
              <a:t>模型在低质量测试数据集上的表现</a:t>
            </a:r>
            <a:r>
              <a:rPr lang="zh-CN" altLang="en-US" spc="100" dirty="0">
                <a:solidFill>
                  <a:schemeClr val="tx1">
                    <a:lumMod val="75000"/>
                    <a:lumOff val="25000"/>
                  </a:schemeClr>
                </a:solidFill>
                <a:cs typeface="+mn-ea"/>
              </a:rPr>
              <a:t>如下</a:t>
            </a:r>
            <a:r>
              <a:rPr lang="zh-CN" altLang="zh-CN" spc="100" dirty="0">
                <a:solidFill>
                  <a:schemeClr val="tx1">
                    <a:lumMod val="75000"/>
                    <a:lumOff val="25000"/>
                  </a:schemeClr>
                </a:solidFill>
                <a:cs typeface="+mn-ea"/>
              </a:rPr>
              <a:t>所示</a:t>
            </a:r>
            <a:endParaRPr lang="zh-CN" altLang="en-US" spc="100" dirty="0">
              <a:solidFill>
                <a:schemeClr val="tx1">
                  <a:lumMod val="75000"/>
                  <a:lumOff val="25000"/>
                </a:schemeClr>
              </a:solidFill>
              <a:cs typeface="+mn-ea"/>
            </a:endParaRPr>
          </a:p>
        </p:txBody>
      </p:sp>
      <p:pic>
        <p:nvPicPr>
          <p:cNvPr id="12" name="图片 11">
            <a:extLst>
              <a:ext uri="{FF2B5EF4-FFF2-40B4-BE49-F238E27FC236}">
                <a16:creationId xmlns:a16="http://schemas.microsoft.com/office/drawing/2014/main" id="{26BC7EDC-D8F0-DCD8-C8B7-7FCA570C109D}"/>
              </a:ext>
            </a:extLst>
          </p:cNvPr>
          <p:cNvPicPr>
            <a:picLocks noChangeAspect="1"/>
          </p:cNvPicPr>
          <p:nvPr/>
        </p:nvPicPr>
        <p:blipFill>
          <a:blip r:embed="rId4"/>
          <a:stretch>
            <a:fillRect/>
          </a:stretch>
        </p:blipFill>
        <p:spPr>
          <a:xfrm>
            <a:off x="2405684" y="4207569"/>
            <a:ext cx="4066384" cy="182896"/>
          </a:xfrm>
          <a:prstGeom prst="rect">
            <a:avLst/>
          </a:prstGeom>
        </p:spPr>
      </p:pic>
      <p:sp>
        <p:nvSpPr>
          <p:cNvPr id="15" name="文本框 14">
            <a:extLst>
              <a:ext uri="{FF2B5EF4-FFF2-40B4-BE49-F238E27FC236}">
                <a16:creationId xmlns:a16="http://schemas.microsoft.com/office/drawing/2014/main" id="{7102954F-ACFB-C741-D476-757E27F7942F}"/>
              </a:ext>
            </a:extLst>
          </p:cNvPr>
          <p:cNvSpPr txBox="1"/>
          <p:nvPr/>
        </p:nvSpPr>
        <p:spPr>
          <a:xfrm>
            <a:off x="1857376" y="3583937"/>
            <a:ext cx="6094878" cy="369332"/>
          </a:xfrm>
          <a:prstGeom prst="rect">
            <a:avLst/>
          </a:prstGeom>
          <a:noFill/>
        </p:spPr>
        <p:txBody>
          <a:bodyPr wrap="square">
            <a:spAutoFit/>
          </a:bodyPr>
          <a:lstStyle/>
          <a:p>
            <a:r>
              <a:rPr lang="zh-CN" altLang="zh-CN" spc="100" dirty="0">
                <a:solidFill>
                  <a:schemeClr val="tx1">
                    <a:lumMod val="75000"/>
                    <a:lumOff val="25000"/>
                  </a:schemeClr>
                </a:solidFill>
                <a:cs typeface="+mn-ea"/>
              </a:rPr>
              <a:t>模型在超分辨率测试数据集上的表现如</a:t>
            </a:r>
            <a:r>
              <a:rPr lang="zh-CN" altLang="en-US" spc="100" dirty="0">
                <a:solidFill>
                  <a:schemeClr val="tx1">
                    <a:lumMod val="75000"/>
                    <a:lumOff val="25000"/>
                  </a:schemeClr>
                </a:solidFill>
                <a:cs typeface="+mn-ea"/>
              </a:rPr>
              <a:t>下</a:t>
            </a:r>
            <a:r>
              <a:rPr lang="zh-CN" altLang="zh-CN" spc="100" dirty="0">
                <a:solidFill>
                  <a:schemeClr val="tx1">
                    <a:lumMod val="75000"/>
                    <a:lumOff val="25000"/>
                  </a:schemeClr>
                </a:solidFill>
                <a:cs typeface="+mn-ea"/>
              </a:rPr>
              <a:t>所示</a:t>
            </a:r>
            <a:endParaRPr lang="zh-CN" altLang="en-US" spc="100" dirty="0">
              <a:solidFill>
                <a:schemeClr val="tx1">
                  <a:lumMod val="75000"/>
                  <a:lumOff val="25000"/>
                </a:schemeClr>
              </a:solidFill>
              <a:cs typeface="+mn-ea"/>
            </a:endParaRPr>
          </a:p>
        </p:txBody>
      </p:sp>
    </p:spTree>
    <p:extLst>
      <p:ext uri="{BB962C8B-B14F-4D97-AF65-F5344CB8AC3E}">
        <p14:creationId xmlns:p14="http://schemas.microsoft.com/office/powerpoint/2010/main" val="2908717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D2A1115-3A0F-AB91-C469-58123710DB9D}"/>
              </a:ext>
            </a:extLst>
          </p:cNvPr>
          <p:cNvSpPr txBox="1"/>
          <p:nvPr/>
        </p:nvSpPr>
        <p:spPr>
          <a:xfrm>
            <a:off x="1250577" y="447313"/>
            <a:ext cx="1990163" cy="430374"/>
          </a:xfrm>
          <a:prstGeom prst="rect">
            <a:avLst/>
          </a:prstGeom>
          <a:noFill/>
        </p:spPr>
        <p:txBody>
          <a:bodyPr wrap="square" rtlCol="0">
            <a:spAutoFit/>
          </a:bodyPr>
          <a:lstStyle>
            <a:defPPr>
              <a:defRPr lang="zh-CN"/>
            </a:defPPr>
            <a:lvl1pPr algn="just">
              <a:lnSpc>
                <a:spcPct val="120000"/>
              </a:lnSpc>
              <a:defRPr sz="2000" spc="100">
                <a:solidFill>
                  <a:schemeClr val="tx1">
                    <a:lumMod val="65000"/>
                    <a:lumOff val="35000"/>
                  </a:schemeClr>
                </a:solidFill>
                <a:latin typeface="思源宋体 CN Heavy" panose="02020900000000000000" pitchFamily="18" charset="-122"/>
                <a:ea typeface="思源宋体 CN Heavy" panose="02020900000000000000" pitchFamily="18" charset="-122"/>
                <a:cs typeface="+mn-ea"/>
              </a:defRPr>
            </a:lvl1pPr>
          </a:lstStyle>
          <a:p>
            <a:r>
              <a:rPr lang="zh-CN" altLang="en-US" dirty="0">
                <a:sym typeface="+mn-lt"/>
              </a:rPr>
              <a:t>实验实例</a:t>
            </a:r>
          </a:p>
        </p:txBody>
      </p:sp>
      <p:sp>
        <p:nvSpPr>
          <p:cNvPr id="5" name="文本框 4">
            <a:extLst>
              <a:ext uri="{FF2B5EF4-FFF2-40B4-BE49-F238E27FC236}">
                <a16:creationId xmlns:a16="http://schemas.microsoft.com/office/drawing/2014/main" id="{C2E90D7F-E503-E2F4-1550-D2EB941006A0}"/>
              </a:ext>
            </a:extLst>
          </p:cNvPr>
          <p:cNvSpPr txBox="1"/>
          <p:nvPr/>
        </p:nvSpPr>
        <p:spPr>
          <a:xfrm>
            <a:off x="1991846" y="1589012"/>
            <a:ext cx="8073278" cy="1669111"/>
          </a:xfrm>
          <a:prstGeom prst="rect">
            <a:avLst/>
          </a:prstGeom>
          <a:noFill/>
        </p:spPr>
        <p:txBody>
          <a:bodyPr wrap="square">
            <a:spAutoFit/>
          </a:bodyPr>
          <a:lstStyle/>
          <a:p>
            <a:pPr indent="720000" algn="just">
              <a:lnSpc>
                <a:spcPct val="200000"/>
              </a:lnSpc>
            </a:pPr>
            <a:r>
              <a:rPr lang="zh-CN" altLang="zh-CN" spc="100" dirty="0">
                <a:solidFill>
                  <a:schemeClr val="tx1">
                    <a:lumMod val="75000"/>
                    <a:lumOff val="25000"/>
                  </a:schemeClr>
                </a:solidFill>
                <a:cs typeface="+mn-ea"/>
              </a:rPr>
              <a:t>模型的实际使用效果如下所示。原图分辨率为</a:t>
            </a:r>
            <a:r>
              <a:rPr lang="en-US" altLang="zh-CN" spc="100" dirty="0">
                <a:solidFill>
                  <a:schemeClr val="tx1">
                    <a:lumMod val="75000"/>
                    <a:lumOff val="25000"/>
                  </a:schemeClr>
                </a:solidFill>
                <a:cs typeface="+mn-ea"/>
              </a:rPr>
              <a:t>60*64</a:t>
            </a:r>
            <a:r>
              <a:rPr lang="zh-CN" altLang="zh-CN" spc="100" dirty="0">
                <a:solidFill>
                  <a:schemeClr val="tx1">
                    <a:lumMod val="75000"/>
                    <a:lumOff val="25000"/>
                  </a:schemeClr>
                </a:solidFill>
                <a:cs typeface="+mn-ea"/>
              </a:rPr>
              <a:t>，图像质量较低。无法检测到人脸，导致识别失败。但是在使用超分辨率技术后，可以成功识别出该人脸信息。</a:t>
            </a:r>
            <a:endParaRPr lang="zh-CN" altLang="en-US" spc="100" dirty="0">
              <a:solidFill>
                <a:schemeClr val="tx1">
                  <a:lumMod val="75000"/>
                  <a:lumOff val="25000"/>
                </a:schemeClr>
              </a:solidFill>
              <a:cs typeface="+mn-ea"/>
            </a:endParaRPr>
          </a:p>
        </p:txBody>
      </p:sp>
      <p:pic>
        <p:nvPicPr>
          <p:cNvPr id="6" name="图片 5">
            <a:extLst>
              <a:ext uri="{FF2B5EF4-FFF2-40B4-BE49-F238E27FC236}">
                <a16:creationId xmlns:a16="http://schemas.microsoft.com/office/drawing/2014/main" id="{45AF45CA-BE68-4CE5-F2F2-23BD65A2AB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8525" y="3575774"/>
            <a:ext cx="2014220" cy="1671955"/>
          </a:xfrm>
          <a:prstGeom prst="rect">
            <a:avLst/>
          </a:prstGeom>
        </p:spPr>
      </p:pic>
      <p:pic>
        <p:nvPicPr>
          <p:cNvPr id="7" name="图片 6">
            <a:extLst>
              <a:ext uri="{FF2B5EF4-FFF2-40B4-BE49-F238E27FC236}">
                <a16:creationId xmlns:a16="http://schemas.microsoft.com/office/drawing/2014/main" id="{6B706A12-DB8D-79AC-ED37-83FC64B760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4659" y="3575774"/>
            <a:ext cx="2083435" cy="1730375"/>
          </a:xfrm>
          <a:prstGeom prst="rect">
            <a:avLst/>
          </a:prstGeom>
        </p:spPr>
      </p:pic>
      <p:pic>
        <p:nvPicPr>
          <p:cNvPr id="8" name="图片 7">
            <a:extLst>
              <a:ext uri="{FF2B5EF4-FFF2-40B4-BE49-F238E27FC236}">
                <a16:creationId xmlns:a16="http://schemas.microsoft.com/office/drawing/2014/main" id="{35B1944B-0DC2-FD88-442B-0FCF0CCC81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7501" y="3599878"/>
            <a:ext cx="2061210" cy="1711960"/>
          </a:xfrm>
          <a:prstGeom prst="rect">
            <a:avLst/>
          </a:prstGeom>
        </p:spPr>
      </p:pic>
      <p:sp>
        <p:nvSpPr>
          <p:cNvPr id="11" name="文本框 10">
            <a:extLst>
              <a:ext uri="{FF2B5EF4-FFF2-40B4-BE49-F238E27FC236}">
                <a16:creationId xmlns:a16="http://schemas.microsoft.com/office/drawing/2014/main" id="{5408B077-E681-8362-29FD-6FDEE8F5EB7B}"/>
              </a:ext>
            </a:extLst>
          </p:cNvPr>
          <p:cNvSpPr txBox="1"/>
          <p:nvPr/>
        </p:nvSpPr>
        <p:spPr>
          <a:xfrm>
            <a:off x="-541804" y="5583748"/>
            <a:ext cx="6094878" cy="369332"/>
          </a:xfrm>
          <a:prstGeom prst="rect">
            <a:avLst/>
          </a:prstGeom>
          <a:noFill/>
        </p:spPr>
        <p:txBody>
          <a:bodyPr wrap="square">
            <a:spAutoFit/>
          </a:bodyPr>
          <a:lstStyle/>
          <a:p>
            <a:pPr algn="ctr"/>
            <a:r>
              <a:rPr lang="zh-CN" altLang="zh-CN" sz="1800" kern="0">
                <a:effectLst/>
                <a:latin typeface="Calibri" panose="020F0502020204030204" pitchFamily="34" charset="0"/>
                <a:ea typeface="宋体" panose="02010600030101010101" pitchFamily="2" charset="-122"/>
                <a:cs typeface="宋体" panose="02010600030101010101" pitchFamily="2" charset="-122"/>
              </a:rPr>
              <a:t>低分辨率原图</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5" name="文本框 14">
            <a:extLst>
              <a:ext uri="{FF2B5EF4-FFF2-40B4-BE49-F238E27FC236}">
                <a16:creationId xmlns:a16="http://schemas.microsoft.com/office/drawing/2014/main" id="{88899971-28E6-AE21-20F4-FB96E29AC79E}"/>
              </a:ext>
            </a:extLst>
          </p:cNvPr>
          <p:cNvSpPr txBox="1"/>
          <p:nvPr/>
        </p:nvSpPr>
        <p:spPr>
          <a:xfrm>
            <a:off x="2562785" y="5565040"/>
            <a:ext cx="6367182" cy="369332"/>
          </a:xfrm>
          <a:prstGeom prst="rect">
            <a:avLst/>
          </a:prstGeom>
          <a:noFill/>
        </p:spPr>
        <p:txBody>
          <a:bodyPr wrap="square">
            <a:spAutoFit/>
          </a:bodyPr>
          <a:lstStyle/>
          <a:p>
            <a:pPr algn="ctr"/>
            <a:r>
              <a:rPr lang="zh-CN" altLang="zh-CN" sz="1800" kern="0" dirty="0">
                <a:effectLst/>
                <a:latin typeface="Calibri" panose="020F0502020204030204" pitchFamily="34" charset="0"/>
                <a:ea typeface="宋体" panose="02010600030101010101" pitchFamily="2" charset="-122"/>
                <a:cs typeface="宋体" panose="02010600030101010101" pitchFamily="2" charset="-122"/>
              </a:rPr>
              <a:t>低分辨率识别图</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8" name="文本框 17">
            <a:extLst>
              <a:ext uri="{FF2B5EF4-FFF2-40B4-BE49-F238E27FC236}">
                <a16:creationId xmlns:a16="http://schemas.microsoft.com/office/drawing/2014/main" id="{DD302967-FCC8-6BA8-08C1-FD06CACEF673}"/>
              </a:ext>
            </a:extLst>
          </p:cNvPr>
          <p:cNvSpPr txBox="1"/>
          <p:nvPr/>
        </p:nvSpPr>
        <p:spPr>
          <a:xfrm>
            <a:off x="6314515" y="5565040"/>
            <a:ext cx="6367182" cy="369332"/>
          </a:xfrm>
          <a:prstGeom prst="rect">
            <a:avLst/>
          </a:prstGeom>
          <a:noFill/>
        </p:spPr>
        <p:txBody>
          <a:bodyPr wrap="square">
            <a:spAutoFit/>
          </a:bodyPr>
          <a:lstStyle/>
          <a:p>
            <a:pPr algn="ctr"/>
            <a:r>
              <a:rPr lang="zh-CN" altLang="zh-CN" sz="1800" kern="0" dirty="0">
                <a:effectLst/>
                <a:latin typeface="Calibri" panose="020F0502020204030204" pitchFamily="34" charset="0"/>
                <a:ea typeface="宋体" panose="02010600030101010101" pitchFamily="2" charset="-122"/>
                <a:cs typeface="宋体" panose="02010600030101010101" pitchFamily="2" charset="-122"/>
              </a:rPr>
              <a:t>超分辨率识别图</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401567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70000"/>
          </a:schemeClr>
        </a:solidFill>
        <a:effectLst/>
      </p:bgPr>
    </p:bg>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AD80D065-6261-42D3-83CB-E9F9CEFADEAF}"/>
              </a:ext>
            </a:extLst>
          </p:cNvPr>
          <p:cNvGrpSpPr/>
          <p:nvPr/>
        </p:nvGrpSpPr>
        <p:grpSpPr>
          <a:xfrm>
            <a:off x="3698249" y="2854410"/>
            <a:ext cx="3535674" cy="1149181"/>
            <a:chOff x="4582160" y="2724707"/>
            <a:chExt cx="3535674" cy="1149181"/>
          </a:xfrm>
        </p:grpSpPr>
        <p:cxnSp>
          <p:nvCxnSpPr>
            <p:cNvPr id="3" name="直接连接符 2">
              <a:extLst>
                <a:ext uri="{FF2B5EF4-FFF2-40B4-BE49-F238E27FC236}">
                  <a16:creationId xmlns:a16="http://schemas.microsoft.com/office/drawing/2014/main" id="{0A611F0B-064D-4E1B-8C13-C40E91A9FDD3}"/>
                </a:ext>
              </a:extLst>
            </p:cNvPr>
            <p:cNvCxnSpPr>
              <a:cxnSpLocks/>
            </p:cNvCxnSpPr>
            <p:nvPr/>
          </p:nvCxnSpPr>
          <p:spPr>
            <a:xfrm>
              <a:off x="4582160" y="2829560"/>
              <a:ext cx="0" cy="96012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CC328EFB-BA97-439E-842C-9C015526291E}"/>
                </a:ext>
              </a:extLst>
            </p:cNvPr>
            <p:cNvSpPr txBox="1"/>
            <p:nvPr/>
          </p:nvSpPr>
          <p:spPr>
            <a:xfrm>
              <a:off x="4744720" y="2724707"/>
              <a:ext cx="2255520" cy="430374"/>
            </a:xfrm>
            <a:prstGeom prst="rect">
              <a:avLst/>
            </a:prstGeom>
            <a:noFill/>
          </p:spPr>
          <p:txBody>
            <a:bodyPr wrap="square" rtlCol="0">
              <a:spAutoFit/>
            </a:bodyPr>
            <a:lstStyle/>
            <a:p>
              <a:pPr algn="just">
                <a:lnSpc>
                  <a:spcPct val="120000"/>
                </a:lnSpc>
              </a:pPr>
              <a:r>
                <a:rPr lang="zh-CN" altLang="en-US" sz="2000" spc="100" dirty="0">
                  <a:solidFill>
                    <a:schemeClr val="tx1">
                      <a:lumMod val="65000"/>
                      <a:lumOff val="35000"/>
                    </a:schemeClr>
                  </a:solidFill>
                  <a:cs typeface="+mn-ea"/>
                  <a:sym typeface="+mn-lt"/>
                </a:rPr>
                <a:t>第四部分</a:t>
              </a:r>
            </a:p>
          </p:txBody>
        </p:sp>
        <p:cxnSp>
          <p:nvCxnSpPr>
            <p:cNvPr id="6" name="直接连接符 5">
              <a:extLst>
                <a:ext uri="{FF2B5EF4-FFF2-40B4-BE49-F238E27FC236}">
                  <a16:creationId xmlns:a16="http://schemas.microsoft.com/office/drawing/2014/main" id="{A47A413A-90A6-43A4-A5FE-96BFE04FF498}"/>
                </a:ext>
              </a:extLst>
            </p:cNvPr>
            <p:cNvCxnSpPr>
              <a:cxnSpLocks/>
            </p:cNvCxnSpPr>
            <p:nvPr/>
          </p:nvCxnSpPr>
          <p:spPr>
            <a:xfrm>
              <a:off x="4846320" y="3241842"/>
              <a:ext cx="294640"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222E3F5F-5999-48B3-9BA9-8AB5F4BA0989}"/>
                </a:ext>
              </a:extLst>
            </p:cNvPr>
            <p:cNvSpPr txBox="1"/>
            <p:nvPr/>
          </p:nvSpPr>
          <p:spPr>
            <a:xfrm>
              <a:off x="4744720" y="3308284"/>
              <a:ext cx="3373114" cy="565604"/>
            </a:xfrm>
            <a:prstGeom prst="rect">
              <a:avLst/>
            </a:prstGeom>
            <a:noFill/>
          </p:spPr>
          <p:txBody>
            <a:bodyPr wrap="square" rtlCol="0">
              <a:spAutoFit/>
            </a:bodyPr>
            <a:lstStyle/>
            <a:p>
              <a:pPr algn="just">
                <a:lnSpc>
                  <a:spcPct val="120000"/>
                </a:lnSpc>
              </a:pPr>
              <a:r>
                <a:rPr lang="zh-CN" altLang="en-US" sz="2800" b="1" spc="600" dirty="0">
                  <a:solidFill>
                    <a:schemeClr val="tx1">
                      <a:lumMod val="65000"/>
                      <a:lumOff val="35000"/>
                    </a:schemeClr>
                  </a:solidFill>
                  <a:latin typeface="+mj-ea"/>
                  <a:ea typeface="+mj-ea"/>
                  <a:cs typeface="+mn-ea"/>
                  <a:sym typeface="+mn-lt"/>
                </a:rPr>
                <a:t>研究总结</a:t>
              </a:r>
              <a:r>
                <a:rPr lang="en-US" altLang="zh-CN" spc="600" dirty="0">
                  <a:solidFill>
                    <a:schemeClr val="tx1">
                      <a:lumMod val="65000"/>
                      <a:lumOff val="35000"/>
                    </a:schemeClr>
                  </a:solidFill>
                  <a:latin typeface="+mj-ea"/>
                  <a:ea typeface="+mj-ea"/>
                  <a:cs typeface="+mn-ea"/>
                  <a:sym typeface="+mn-lt"/>
                </a:rPr>
                <a:t>/PART 4</a:t>
              </a:r>
              <a:endParaRPr lang="zh-CN" altLang="en-US" sz="2800" spc="600" dirty="0">
                <a:solidFill>
                  <a:schemeClr val="tx1">
                    <a:lumMod val="65000"/>
                    <a:lumOff val="35000"/>
                  </a:schemeClr>
                </a:solidFill>
                <a:latin typeface="+mj-ea"/>
                <a:ea typeface="+mj-ea"/>
                <a:cs typeface="+mn-ea"/>
                <a:sym typeface="+mn-lt"/>
              </a:endParaRPr>
            </a:p>
          </p:txBody>
        </p:sp>
      </p:grpSp>
      <p:sp>
        <p:nvSpPr>
          <p:cNvPr id="12" name="矩形 11">
            <a:extLst>
              <a:ext uri="{FF2B5EF4-FFF2-40B4-BE49-F238E27FC236}">
                <a16:creationId xmlns:a16="http://schemas.microsoft.com/office/drawing/2014/main" id="{B8788D5E-33E9-4825-BB9D-68FE8C51995F}"/>
              </a:ext>
            </a:extLst>
          </p:cNvPr>
          <p:cNvSpPr/>
          <p:nvPr/>
        </p:nvSpPr>
        <p:spPr>
          <a:xfrm>
            <a:off x="7630162" y="2948984"/>
            <a:ext cx="4561838" cy="960033"/>
          </a:xfrm>
          <a:prstGeom prst="rect">
            <a:avLst/>
          </a:prstGeom>
          <a:solidFill>
            <a:schemeClr val="accent1"/>
          </a:solidFill>
          <a:ln>
            <a:gradFill>
              <a:gsLst>
                <a:gs pos="0">
                  <a:schemeClr val="accent1">
                    <a:alpha val="70000"/>
                  </a:schemeClr>
                </a:gs>
                <a:gs pos="50000">
                  <a:schemeClr val="accent1">
                    <a:alpha val="0"/>
                  </a:schemeClr>
                </a:gs>
                <a:gs pos="100000">
                  <a:schemeClr val="accent1">
                    <a:alpha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spc="300" dirty="0">
              <a:cs typeface="+mn-ea"/>
              <a:sym typeface="+mn-lt"/>
            </a:endParaRPr>
          </a:p>
        </p:txBody>
      </p:sp>
      <p:grpSp>
        <p:nvGrpSpPr>
          <p:cNvPr id="15" name="组合 14">
            <a:extLst>
              <a:ext uri="{FF2B5EF4-FFF2-40B4-BE49-F238E27FC236}">
                <a16:creationId xmlns:a16="http://schemas.microsoft.com/office/drawing/2014/main" id="{BE74BBCD-16D4-4DE1-A330-A969F93EC76C}"/>
              </a:ext>
            </a:extLst>
          </p:cNvPr>
          <p:cNvGrpSpPr/>
          <p:nvPr/>
        </p:nvGrpSpPr>
        <p:grpSpPr>
          <a:xfrm>
            <a:off x="7828282" y="3068321"/>
            <a:ext cx="721358" cy="721358"/>
            <a:chOff x="7071363" y="3068321"/>
            <a:chExt cx="721358" cy="721358"/>
          </a:xfrm>
        </p:grpSpPr>
        <p:sp>
          <p:nvSpPr>
            <p:cNvPr id="13" name="椭圆 12">
              <a:extLst>
                <a:ext uri="{FF2B5EF4-FFF2-40B4-BE49-F238E27FC236}">
                  <a16:creationId xmlns:a16="http://schemas.microsoft.com/office/drawing/2014/main" id="{8C164B37-6A9B-485D-8A76-B43470E7FF4F}"/>
                </a:ext>
              </a:extLst>
            </p:cNvPr>
            <p:cNvSpPr/>
            <p:nvPr/>
          </p:nvSpPr>
          <p:spPr>
            <a:xfrm>
              <a:off x="7071363" y="3068321"/>
              <a:ext cx="721358" cy="72135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spc="300" dirty="0">
                <a:cs typeface="+mn-ea"/>
                <a:sym typeface="+mn-lt"/>
              </a:endParaRPr>
            </a:p>
          </p:txBody>
        </p:sp>
        <p:sp>
          <p:nvSpPr>
            <p:cNvPr id="14" name="任意多边形: 形状 13">
              <a:extLst>
                <a:ext uri="{FF2B5EF4-FFF2-40B4-BE49-F238E27FC236}">
                  <a16:creationId xmlns:a16="http://schemas.microsoft.com/office/drawing/2014/main" id="{4CC4E19B-CDB7-4E73-A372-29F2315B1439}"/>
                </a:ext>
              </a:extLst>
            </p:cNvPr>
            <p:cNvSpPr/>
            <p:nvPr/>
          </p:nvSpPr>
          <p:spPr>
            <a:xfrm>
              <a:off x="7310663" y="3178655"/>
              <a:ext cx="242759" cy="500691"/>
            </a:xfrm>
            <a:custGeom>
              <a:avLst/>
              <a:gdLst>
                <a:gd name="connsiteX0" fmla="*/ 0 w 284480"/>
                <a:gd name="connsiteY0" fmla="*/ 0 h 518160"/>
                <a:gd name="connsiteX1" fmla="*/ 284480 w 284480"/>
                <a:gd name="connsiteY1" fmla="*/ 284480 h 518160"/>
                <a:gd name="connsiteX2" fmla="*/ 50800 w 284480"/>
                <a:gd name="connsiteY2" fmla="*/ 518160 h 518160"/>
                <a:gd name="connsiteX0" fmla="*/ 0 w 284480"/>
                <a:gd name="connsiteY0" fmla="*/ 0 h 567690"/>
                <a:gd name="connsiteX1" fmla="*/ 284480 w 284480"/>
                <a:gd name="connsiteY1" fmla="*/ 284480 h 567690"/>
                <a:gd name="connsiteX2" fmla="*/ 16510 w 284480"/>
                <a:gd name="connsiteY2" fmla="*/ 567690 h 567690"/>
                <a:gd name="connsiteX0" fmla="*/ 0 w 284480"/>
                <a:gd name="connsiteY0" fmla="*/ 0 h 586740"/>
                <a:gd name="connsiteX1" fmla="*/ 284480 w 284480"/>
                <a:gd name="connsiteY1" fmla="*/ 284480 h 586740"/>
                <a:gd name="connsiteX2" fmla="*/ 1270 w 284480"/>
                <a:gd name="connsiteY2" fmla="*/ 586740 h 586740"/>
              </a:gdLst>
              <a:ahLst/>
              <a:cxnLst>
                <a:cxn ang="0">
                  <a:pos x="connsiteX0" y="connsiteY0"/>
                </a:cxn>
                <a:cxn ang="0">
                  <a:pos x="connsiteX1" y="connsiteY1"/>
                </a:cxn>
                <a:cxn ang="0">
                  <a:pos x="connsiteX2" y="connsiteY2"/>
                </a:cxn>
              </a:cxnLst>
              <a:rect l="l" t="t" r="r" b="b"/>
              <a:pathLst>
                <a:path w="284480" h="586740">
                  <a:moveTo>
                    <a:pt x="0" y="0"/>
                  </a:moveTo>
                  <a:lnTo>
                    <a:pt x="284480" y="284480"/>
                  </a:lnTo>
                  <a:cubicBezTo>
                    <a:pt x="206587" y="362373"/>
                    <a:pt x="79163" y="508847"/>
                    <a:pt x="1270" y="586740"/>
                  </a:cubicBez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7713965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D382726-E790-AC96-7C97-1CBE549F4F8F}"/>
              </a:ext>
            </a:extLst>
          </p:cNvPr>
          <p:cNvSpPr txBox="1"/>
          <p:nvPr/>
        </p:nvSpPr>
        <p:spPr>
          <a:xfrm>
            <a:off x="1485901" y="1727947"/>
            <a:ext cx="8572500" cy="3688382"/>
          </a:xfrm>
          <a:prstGeom prst="rect">
            <a:avLst/>
          </a:prstGeom>
          <a:noFill/>
        </p:spPr>
        <p:txBody>
          <a:bodyPr wrap="square" rtlCol="0">
            <a:spAutoFit/>
          </a:bodyPr>
          <a:lstStyle/>
          <a:p>
            <a:pPr indent="720000" algn="just">
              <a:lnSpc>
                <a:spcPct val="200000"/>
              </a:lnSpc>
            </a:pPr>
            <a:r>
              <a:rPr lang="zh-CN" altLang="zh-CN" spc="100" dirty="0">
                <a:solidFill>
                  <a:schemeClr val="tx1">
                    <a:lumMod val="75000"/>
                    <a:lumOff val="25000"/>
                  </a:schemeClr>
                </a:solidFill>
                <a:cs typeface="+mn-ea"/>
              </a:rPr>
              <a:t>从结果上来看，超分辨对于低质量数据集的人脸识别效果是有提升的。但是在原有算法流程中加入一个额外的模型，会导致整体模型的运行时间加大。在本次实验中，未使用超分辨率模型时的总识别时间为</a:t>
            </a:r>
            <a:r>
              <a:rPr lang="en-US" altLang="zh-CN" spc="100" dirty="0">
                <a:solidFill>
                  <a:schemeClr val="tx1">
                    <a:lumMod val="75000"/>
                    <a:lumOff val="25000"/>
                  </a:schemeClr>
                </a:solidFill>
                <a:cs typeface="+mn-ea"/>
              </a:rPr>
              <a:t>24ms</a:t>
            </a:r>
            <a:r>
              <a:rPr lang="zh-CN" altLang="zh-CN" spc="100" dirty="0">
                <a:solidFill>
                  <a:schemeClr val="tx1">
                    <a:lumMod val="75000"/>
                    <a:lumOff val="25000"/>
                  </a:schemeClr>
                </a:solidFill>
                <a:cs typeface="+mn-ea"/>
              </a:rPr>
              <a:t>，但是加入超分辨率模型后的总识别时间为</a:t>
            </a:r>
            <a:r>
              <a:rPr lang="en-US" altLang="zh-CN" spc="100" dirty="0">
                <a:solidFill>
                  <a:schemeClr val="tx1">
                    <a:lumMod val="75000"/>
                    <a:lumOff val="25000"/>
                  </a:schemeClr>
                </a:solidFill>
                <a:cs typeface="+mn-ea"/>
              </a:rPr>
              <a:t>35ms</a:t>
            </a:r>
            <a:r>
              <a:rPr lang="zh-CN" altLang="zh-CN" spc="100" dirty="0">
                <a:solidFill>
                  <a:schemeClr val="tx1">
                    <a:lumMod val="75000"/>
                    <a:lumOff val="25000"/>
                  </a:schemeClr>
                </a:solidFill>
                <a:cs typeface="+mn-ea"/>
              </a:rPr>
              <a:t>。这会影响到实际使用中检测效果。</a:t>
            </a:r>
          </a:p>
          <a:p>
            <a:pPr indent="720000" algn="just">
              <a:lnSpc>
                <a:spcPct val="200000"/>
              </a:lnSpc>
            </a:pPr>
            <a:r>
              <a:rPr lang="zh-CN" altLang="zh-CN" spc="100" dirty="0">
                <a:solidFill>
                  <a:schemeClr val="tx1">
                    <a:lumMod val="75000"/>
                    <a:lumOff val="25000"/>
                  </a:schemeClr>
                </a:solidFill>
                <a:cs typeface="+mn-ea"/>
              </a:rPr>
              <a:t>此外本次实验使用的超分辨率模型并不是专门正对人脸的模型。如果将该模型换为处理人脸的超分辨率模型，整体模型的识别效果因该会进一步增加。</a:t>
            </a:r>
          </a:p>
          <a:p>
            <a:pPr algn="l">
              <a:lnSpc>
                <a:spcPct val="120000"/>
              </a:lnSpc>
            </a:pP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4" name="文本框 3">
            <a:extLst>
              <a:ext uri="{FF2B5EF4-FFF2-40B4-BE49-F238E27FC236}">
                <a16:creationId xmlns:a16="http://schemas.microsoft.com/office/drawing/2014/main" id="{007FA691-6D74-504F-25FF-416F9F35E6EE}"/>
              </a:ext>
            </a:extLst>
          </p:cNvPr>
          <p:cNvSpPr txBox="1"/>
          <p:nvPr/>
        </p:nvSpPr>
        <p:spPr>
          <a:xfrm>
            <a:off x="1250577" y="447313"/>
            <a:ext cx="1990163" cy="430374"/>
          </a:xfrm>
          <a:prstGeom prst="rect">
            <a:avLst/>
          </a:prstGeom>
          <a:noFill/>
        </p:spPr>
        <p:txBody>
          <a:bodyPr wrap="square" rtlCol="0">
            <a:spAutoFit/>
          </a:bodyPr>
          <a:lstStyle>
            <a:defPPr>
              <a:defRPr lang="zh-CN"/>
            </a:defPPr>
            <a:lvl1pPr algn="just">
              <a:lnSpc>
                <a:spcPct val="120000"/>
              </a:lnSpc>
              <a:defRPr sz="2000" spc="100">
                <a:solidFill>
                  <a:schemeClr val="tx1">
                    <a:lumMod val="65000"/>
                    <a:lumOff val="35000"/>
                  </a:schemeClr>
                </a:solidFill>
                <a:latin typeface="思源宋体 CN Heavy" panose="02020900000000000000" pitchFamily="18" charset="-122"/>
                <a:ea typeface="思源宋体 CN Heavy" panose="02020900000000000000" pitchFamily="18" charset="-122"/>
                <a:cs typeface="+mn-ea"/>
              </a:defRPr>
            </a:lvl1pPr>
          </a:lstStyle>
          <a:p>
            <a:r>
              <a:rPr lang="zh-CN" altLang="en-US" dirty="0">
                <a:sym typeface="+mn-lt"/>
              </a:rPr>
              <a:t>实验分析</a:t>
            </a:r>
          </a:p>
        </p:txBody>
      </p:sp>
    </p:spTree>
    <p:extLst>
      <p:ext uri="{BB962C8B-B14F-4D97-AF65-F5344CB8AC3E}">
        <p14:creationId xmlns:p14="http://schemas.microsoft.com/office/powerpoint/2010/main" val="2761624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65000"/>
          </a:schemeClr>
        </a:solidFill>
        <a:effectLst/>
      </p:bgPr>
    </p:bg>
    <p:spTree>
      <p:nvGrpSpPr>
        <p:cNvPr id="1" name=""/>
        <p:cNvGrpSpPr/>
        <p:nvPr/>
      </p:nvGrpSpPr>
      <p:grpSpPr>
        <a:xfrm>
          <a:off x="0" y="0"/>
          <a:ext cx="0" cy="0"/>
          <a:chOff x="0" y="0"/>
          <a:chExt cx="0" cy="0"/>
        </a:xfrm>
      </p:grpSpPr>
      <p:sp>
        <p:nvSpPr>
          <p:cNvPr id="13" name="椭圆 12">
            <a:extLst>
              <a:ext uri="{FF2B5EF4-FFF2-40B4-BE49-F238E27FC236}">
                <a16:creationId xmlns:a16="http://schemas.microsoft.com/office/drawing/2014/main" id="{729FDBB8-1A8C-4AA7-B47D-B392B4541789}"/>
              </a:ext>
            </a:extLst>
          </p:cNvPr>
          <p:cNvSpPr/>
          <p:nvPr/>
        </p:nvSpPr>
        <p:spPr>
          <a:xfrm>
            <a:off x="7040880" y="1524730"/>
            <a:ext cx="568960" cy="5689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sz="1100" spc="300" dirty="0">
              <a:cs typeface="+mn-ea"/>
              <a:sym typeface="+mn-lt"/>
            </a:endParaRPr>
          </a:p>
        </p:txBody>
      </p:sp>
      <p:sp>
        <p:nvSpPr>
          <p:cNvPr id="15" name="椭圆 14">
            <a:extLst>
              <a:ext uri="{FF2B5EF4-FFF2-40B4-BE49-F238E27FC236}">
                <a16:creationId xmlns:a16="http://schemas.microsoft.com/office/drawing/2014/main" id="{0F81AB6E-8677-46E6-8155-8CC29D25C4E7}"/>
              </a:ext>
            </a:extLst>
          </p:cNvPr>
          <p:cNvSpPr/>
          <p:nvPr/>
        </p:nvSpPr>
        <p:spPr>
          <a:xfrm>
            <a:off x="7040880" y="2650880"/>
            <a:ext cx="568960" cy="5689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sz="1100" spc="300" dirty="0">
              <a:cs typeface="+mn-ea"/>
              <a:sym typeface="+mn-lt"/>
            </a:endParaRPr>
          </a:p>
        </p:txBody>
      </p:sp>
      <p:sp>
        <p:nvSpPr>
          <p:cNvPr id="16" name="椭圆 15">
            <a:extLst>
              <a:ext uri="{FF2B5EF4-FFF2-40B4-BE49-F238E27FC236}">
                <a16:creationId xmlns:a16="http://schemas.microsoft.com/office/drawing/2014/main" id="{D31C8C16-E971-4B84-9EDB-36EDE9A604F2}"/>
              </a:ext>
            </a:extLst>
          </p:cNvPr>
          <p:cNvSpPr/>
          <p:nvPr/>
        </p:nvSpPr>
        <p:spPr>
          <a:xfrm>
            <a:off x="7040880" y="3677217"/>
            <a:ext cx="568960" cy="5689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sz="1100" spc="300" dirty="0">
              <a:cs typeface="+mn-ea"/>
              <a:sym typeface="+mn-lt"/>
            </a:endParaRPr>
          </a:p>
        </p:txBody>
      </p:sp>
      <p:sp>
        <p:nvSpPr>
          <p:cNvPr id="17" name="椭圆 16">
            <a:extLst>
              <a:ext uri="{FF2B5EF4-FFF2-40B4-BE49-F238E27FC236}">
                <a16:creationId xmlns:a16="http://schemas.microsoft.com/office/drawing/2014/main" id="{7A81C12C-F5C4-4936-BCF6-AF8563264AA0}"/>
              </a:ext>
            </a:extLst>
          </p:cNvPr>
          <p:cNvSpPr/>
          <p:nvPr/>
        </p:nvSpPr>
        <p:spPr>
          <a:xfrm>
            <a:off x="7040880" y="4703553"/>
            <a:ext cx="568960" cy="5689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sz="1100" spc="300" dirty="0">
              <a:cs typeface="+mn-ea"/>
              <a:sym typeface="+mn-lt"/>
            </a:endParaRPr>
          </a:p>
        </p:txBody>
      </p:sp>
      <p:sp>
        <p:nvSpPr>
          <p:cNvPr id="18" name="文本框 17">
            <a:extLst>
              <a:ext uri="{FF2B5EF4-FFF2-40B4-BE49-F238E27FC236}">
                <a16:creationId xmlns:a16="http://schemas.microsoft.com/office/drawing/2014/main" id="{722CF31C-5D48-4ABA-92B9-117497AF2023}"/>
              </a:ext>
            </a:extLst>
          </p:cNvPr>
          <p:cNvSpPr txBox="1"/>
          <p:nvPr/>
        </p:nvSpPr>
        <p:spPr>
          <a:xfrm>
            <a:off x="6969760" y="1624544"/>
            <a:ext cx="711200" cy="369332"/>
          </a:xfrm>
          <a:prstGeom prst="rect">
            <a:avLst/>
          </a:prstGeom>
          <a:noFill/>
        </p:spPr>
        <p:txBody>
          <a:bodyPr wrap="square" rtlCol="0">
            <a:spAutoFit/>
          </a:bodyPr>
          <a:lstStyle/>
          <a:p>
            <a:pPr algn="ctr"/>
            <a:r>
              <a:rPr lang="en-US" altLang="zh-CN" spc="300" dirty="0">
                <a:solidFill>
                  <a:schemeClr val="bg1"/>
                </a:solidFill>
                <a:cs typeface="+mn-ea"/>
                <a:sym typeface="+mn-lt"/>
              </a:rPr>
              <a:t>01</a:t>
            </a:r>
            <a:endParaRPr lang="zh-CN" altLang="en-US" spc="300" dirty="0">
              <a:solidFill>
                <a:schemeClr val="bg1"/>
              </a:solidFill>
              <a:cs typeface="+mn-ea"/>
              <a:sym typeface="+mn-lt"/>
            </a:endParaRPr>
          </a:p>
        </p:txBody>
      </p:sp>
      <p:sp>
        <p:nvSpPr>
          <p:cNvPr id="21" name="文本框 20">
            <a:extLst>
              <a:ext uri="{FF2B5EF4-FFF2-40B4-BE49-F238E27FC236}">
                <a16:creationId xmlns:a16="http://schemas.microsoft.com/office/drawing/2014/main" id="{6B39BE8D-02C0-4CB3-8AE3-7FA0DFC37FFB}"/>
              </a:ext>
            </a:extLst>
          </p:cNvPr>
          <p:cNvSpPr txBox="1"/>
          <p:nvPr/>
        </p:nvSpPr>
        <p:spPr>
          <a:xfrm>
            <a:off x="6969760" y="2750693"/>
            <a:ext cx="711200" cy="369332"/>
          </a:xfrm>
          <a:prstGeom prst="rect">
            <a:avLst/>
          </a:prstGeom>
          <a:noFill/>
        </p:spPr>
        <p:txBody>
          <a:bodyPr wrap="square" rtlCol="0">
            <a:spAutoFit/>
          </a:bodyPr>
          <a:lstStyle/>
          <a:p>
            <a:pPr algn="ctr"/>
            <a:r>
              <a:rPr lang="en-US" altLang="zh-CN" spc="300" dirty="0">
                <a:solidFill>
                  <a:schemeClr val="bg1"/>
                </a:solidFill>
                <a:cs typeface="+mn-ea"/>
                <a:sym typeface="+mn-lt"/>
              </a:rPr>
              <a:t>02</a:t>
            </a:r>
            <a:endParaRPr lang="zh-CN" altLang="en-US" spc="300" dirty="0">
              <a:solidFill>
                <a:schemeClr val="bg1"/>
              </a:solidFill>
              <a:cs typeface="+mn-ea"/>
              <a:sym typeface="+mn-lt"/>
            </a:endParaRPr>
          </a:p>
        </p:txBody>
      </p:sp>
      <p:sp>
        <p:nvSpPr>
          <p:cNvPr id="22" name="文本框 21">
            <a:extLst>
              <a:ext uri="{FF2B5EF4-FFF2-40B4-BE49-F238E27FC236}">
                <a16:creationId xmlns:a16="http://schemas.microsoft.com/office/drawing/2014/main" id="{F194EF07-483A-4164-AEFD-3B888D2C2722}"/>
              </a:ext>
            </a:extLst>
          </p:cNvPr>
          <p:cNvSpPr txBox="1"/>
          <p:nvPr/>
        </p:nvSpPr>
        <p:spPr>
          <a:xfrm>
            <a:off x="6969760" y="3777029"/>
            <a:ext cx="711200" cy="369332"/>
          </a:xfrm>
          <a:prstGeom prst="rect">
            <a:avLst/>
          </a:prstGeom>
          <a:noFill/>
        </p:spPr>
        <p:txBody>
          <a:bodyPr wrap="square" rtlCol="0">
            <a:spAutoFit/>
          </a:bodyPr>
          <a:lstStyle/>
          <a:p>
            <a:pPr algn="ctr"/>
            <a:r>
              <a:rPr lang="en-US" altLang="zh-CN" spc="300" dirty="0">
                <a:solidFill>
                  <a:schemeClr val="bg1"/>
                </a:solidFill>
                <a:cs typeface="+mn-ea"/>
                <a:sym typeface="+mn-lt"/>
              </a:rPr>
              <a:t>03</a:t>
            </a:r>
            <a:endParaRPr lang="zh-CN" altLang="en-US" spc="300" dirty="0">
              <a:solidFill>
                <a:schemeClr val="bg1"/>
              </a:solidFill>
              <a:cs typeface="+mn-ea"/>
              <a:sym typeface="+mn-lt"/>
            </a:endParaRPr>
          </a:p>
        </p:txBody>
      </p:sp>
      <p:sp>
        <p:nvSpPr>
          <p:cNvPr id="23" name="文本框 22">
            <a:extLst>
              <a:ext uri="{FF2B5EF4-FFF2-40B4-BE49-F238E27FC236}">
                <a16:creationId xmlns:a16="http://schemas.microsoft.com/office/drawing/2014/main" id="{9DCD4BA1-96AE-4C54-9E04-696E2A7D200F}"/>
              </a:ext>
            </a:extLst>
          </p:cNvPr>
          <p:cNvSpPr txBox="1"/>
          <p:nvPr/>
        </p:nvSpPr>
        <p:spPr>
          <a:xfrm>
            <a:off x="6969760" y="4803365"/>
            <a:ext cx="711200" cy="369332"/>
          </a:xfrm>
          <a:prstGeom prst="rect">
            <a:avLst/>
          </a:prstGeom>
          <a:noFill/>
        </p:spPr>
        <p:txBody>
          <a:bodyPr wrap="square" rtlCol="0">
            <a:spAutoFit/>
          </a:bodyPr>
          <a:lstStyle/>
          <a:p>
            <a:pPr algn="ctr"/>
            <a:r>
              <a:rPr lang="en-US" altLang="zh-CN" spc="300" dirty="0">
                <a:solidFill>
                  <a:schemeClr val="bg1"/>
                </a:solidFill>
                <a:cs typeface="+mn-ea"/>
                <a:sym typeface="+mn-lt"/>
              </a:rPr>
              <a:t>04</a:t>
            </a:r>
            <a:endParaRPr lang="zh-CN" altLang="en-US" spc="300" dirty="0">
              <a:solidFill>
                <a:schemeClr val="bg1"/>
              </a:solidFill>
              <a:cs typeface="+mn-ea"/>
              <a:sym typeface="+mn-lt"/>
            </a:endParaRPr>
          </a:p>
        </p:txBody>
      </p:sp>
      <p:sp>
        <p:nvSpPr>
          <p:cNvPr id="24" name="文本框 23">
            <a:extLst>
              <a:ext uri="{FF2B5EF4-FFF2-40B4-BE49-F238E27FC236}">
                <a16:creationId xmlns:a16="http://schemas.microsoft.com/office/drawing/2014/main" id="{0D927DF3-0A75-47F2-BE94-4ED1B79C6AFB}"/>
              </a:ext>
            </a:extLst>
          </p:cNvPr>
          <p:cNvSpPr txBox="1"/>
          <p:nvPr/>
        </p:nvSpPr>
        <p:spPr>
          <a:xfrm>
            <a:off x="8077200" y="1578377"/>
            <a:ext cx="1971040" cy="461665"/>
          </a:xfrm>
          <a:prstGeom prst="rect">
            <a:avLst/>
          </a:prstGeom>
          <a:noFill/>
          <a:effectLst/>
        </p:spPr>
        <p:txBody>
          <a:bodyPr wrap="square" rtlCol="0">
            <a:spAutoFit/>
          </a:bodyPr>
          <a:lstStyle/>
          <a:p>
            <a:pPr algn="just"/>
            <a:r>
              <a:rPr lang="zh-CN" altLang="en-US" sz="2400" spc="600" dirty="0">
                <a:solidFill>
                  <a:schemeClr val="accent1"/>
                </a:solidFill>
                <a:latin typeface="+mj-ea"/>
                <a:ea typeface="+mj-ea"/>
                <a:cs typeface="+mn-ea"/>
                <a:sym typeface="+mn-lt"/>
              </a:rPr>
              <a:t>研究背景</a:t>
            </a:r>
          </a:p>
        </p:txBody>
      </p:sp>
      <p:sp>
        <p:nvSpPr>
          <p:cNvPr id="26" name="文本框 25">
            <a:extLst>
              <a:ext uri="{FF2B5EF4-FFF2-40B4-BE49-F238E27FC236}">
                <a16:creationId xmlns:a16="http://schemas.microsoft.com/office/drawing/2014/main" id="{7F80A1FA-DD25-4857-9D95-EE63B0D21BFF}"/>
              </a:ext>
            </a:extLst>
          </p:cNvPr>
          <p:cNvSpPr txBox="1"/>
          <p:nvPr/>
        </p:nvSpPr>
        <p:spPr>
          <a:xfrm>
            <a:off x="8077200" y="2707349"/>
            <a:ext cx="1971040" cy="461665"/>
          </a:xfrm>
          <a:prstGeom prst="rect">
            <a:avLst/>
          </a:prstGeom>
          <a:noFill/>
          <a:effectLst/>
        </p:spPr>
        <p:txBody>
          <a:bodyPr wrap="square" rtlCol="0">
            <a:spAutoFit/>
          </a:bodyPr>
          <a:lstStyle>
            <a:defPPr>
              <a:defRPr lang="zh-CN"/>
            </a:defPPr>
            <a:lvl1pPr algn="just">
              <a:defRPr sz="2400" spc="600">
                <a:solidFill>
                  <a:schemeClr val="accent1"/>
                </a:solidFill>
                <a:latin typeface="+mj-ea"/>
                <a:ea typeface="+mj-ea"/>
                <a:cs typeface="+mn-ea"/>
              </a:defRPr>
            </a:lvl1pPr>
          </a:lstStyle>
          <a:p>
            <a:r>
              <a:rPr lang="zh-CN" altLang="en-US" dirty="0">
                <a:sym typeface="+mn-lt"/>
              </a:rPr>
              <a:t>研究方案</a:t>
            </a:r>
          </a:p>
        </p:txBody>
      </p:sp>
      <p:sp>
        <p:nvSpPr>
          <p:cNvPr id="27" name="文本框 26">
            <a:extLst>
              <a:ext uri="{FF2B5EF4-FFF2-40B4-BE49-F238E27FC236}">
                <a16:creationId xmlns:a16="http://schemas.microsoft.com/office/drawing/2014/main" id="{FC3E9F32-175D-43CE-B8A9-F29B46E2C18E}"/>
              </a:ext>
            </a:extLst>
          </p:cNvPr>
          <p:cNvSpPr txBox="1"/>
          <p:nvPr/>
        </p:nvSpPr>
        <p:spPr>
          <a:xfrm>
            <a:off x="8077200" y="3736508"/>
            <a:ext cx="1971040" cy="461665"/>
          </a:xfrm>
          <a:prstGeom prst="rect">
            <a:avLst/>
          </a:prstGeom>
          <a:noFill/>
          <a:effectLst/>
        </p:spPr>
        <p:txBody>
          <a:bodyPr wrap="square" rtlCol="0">
            <a:spAutoFit/>
          </a:bodyPr>
          <a:lstStyle>
            <a:defPPr>
              <a:defRPr lang="zh-CN"/>
            </a:defPPr>
            <a:lvl1pPr algn="just">
              <a:defRPr sz="2400" spc="600">
                <a:solidFill>
                  <a:schemeClr val="accent1"/>
                </a:solidFill>
                <a:latin typeface="+mj-ea"/>
                <a:ea typeface="+mj-ea"/>
                <a:cs typeface="+mn-ea"/>
              </a:defRPr>
            </a:lvl1pPr>
          </a:lstStyle>
          <a:p>
            <a:r>
              <a:rPr lang="zh-CN" altLang="en-US" dirty="0">
                <a:sym typeface="+mn-lt"/>
              </a:rPr>
              <a:t>研究结果</a:t>
            </a:r>
          </a:p>
        </p:txBody>
      </p:sp>
      <p:sp>
        <p:nvSpPr>
          <p:cNvPr id="28" name="文本框 27">
            <a:extLst>
              <a:ext uri="{FF2B5EF4-FFF2-40B4-BE49-F238E27FC236}">
                <a16:creationId xmlns:a16="http://schemas.microsoft.com/office/drawing/2014/main" id="{5A931B7E-B632-42A7-BB13-BA686EEB8B92}"/>
              </a:ext>
            </a:extLst>
          </p:cNvPr>
          <p:cNvSpPr txBox="1"/>
          <p:nvPr/>
        </p:nvSpPr>
        <p:spPr>
          <a:xfrm>
            <a:off x="8077200" y="4765667"/>
            <a:ext cx="1971040" cy="461665"/>
          </a:xfrm>
          <a:prstGeom prst="rect">
            <a:avLst/>
          </a:prstGeom>
          <a:noFill/>
          <a:effectLst/>
        </p:spPr>
        <p:txBody>
          <a:bodyPr wrap="square" rtlCol="0">
            <a:spAutoFit/>
          </a:bodyPr>
          <a:lstStyle>
            <a:defPPr>
              <a:defRPr lang="zh-CN"/>
            </a:defPPr>
            <a:lvl1pPr algn="just">
              <a:defRPr sz="2400" spc="600">
                <a:solidFill>
                  <a:schemeClr val="accent1"/>
                </a:solidFill>
                <a:latin typeface="+mj-ea"/>
                <a:ea typeface="+mj-ea"/>
                <a:cs typeface="+mn-ea"/>
              </a:defRPr>
            </a:lvl1pPr>
          </a:lstStyle>
          <a:p>
            <a:r>
              <a:rPr lang="zh-CN" altLang="en-US" dirty="0">
                <a:sym typeface="+mn-lt"/>
              </a:rPr>
              <a:t>研究总结</a:t>
            </a:r>
          </a:p>
        </p:txBody>
      </p:sp>
    </p:spTree>
    <p:custDataLst>
      <p:tags r:id="rId1"/>
    </p:custDataLst>
    <p:extLst>
      <p:ext uri="{BB962C8B-B14F-4D97-AF65-F5344CB8AC3E}">
        <p14:creationId xmlns:p14="http://schemas.microsoft.com/office/powerpoint/2010/main" val="38798787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65000"/>
          </a:schemeClr>
        </a:solidFill>
        <a:effectLst/>
      </p:bgPr>
    </p:bg>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8BD983DD-DC0D-47D9-BBFF-BF35A9A6F111}"/>
              </a:ext>
            </a:extLst>
          </p:cNvPr>
          <p:cNvGrpSpPr/>
          <p:nvPr/>
        </p:nvGrpSpPr>
        <p:grpSpPr>
          <a:xfrm>
            <a:off x="1266930" y="1287445"/>
            <a:ext cx="9658140" cy="4283110"/>
            <a:chOff x="1358202" y="1384160"/>
            <a:chExt cx="9658140" cy="4283110"/>
          </a:xfrm>
        </p:grpSpPr>
        <p:sp>
          <p:nvSpPr>
            <p:cNvPr id="2" name="矩形 1">
              <a:extLst>
                <a:ext uri="{FF2B5EF4-FFF2-40B4-BE49-F238E27FC236}">
                  <a16:creationId xmlns:a16="http://schemas.microsoft.com/office/drawing/2014/main" id="{AB98AED4-3861-4030-9B15-773E111ADF41}"/>
                </a:ext>
              </a:extLst>
            </p:cNvPr>
            <p:cNvSpPr/>
            <p:nvPr/>
          </p:nvSpPr>
          <p:spPr>
            <a:xfrm>
              <a:off x="1358202" y="1577590"/>
              <a:ext cx="9475595" cy="408968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spc="300" dirty="0">
                <a:latin typeface="微软雅黑" panose="020B0503020204020204" pitchFamily="34" charset="-122"/>
                <a:ea typeface="微软雅黑" panose="020B0503020204020204" pitchFamily="34" charset="-122"/>
              </a:endParaRPr>
            </a:p>
          </p:txBody>
        </p:sp>
        <p:sp>
          <p:nvSpPr>
            <p:cNvPr id="6" name="任意多边形: 形状 5">
              <a:extLst>
                <a:ext uri="{FF2B5EF4-FFF2-40B4-BE49-F238E27FC236}">
                  <a16:creationId xmlns:a16="http://schemas.microsoft.com/office/drawing/2014/main" id="{4EBED841-204E-4DB7-96AA-EFE7B2E8F005}"/>
                </a:ext>
              </a:extLst>
            </p:cNvPr>
            <p:cNvSpPr/>
            <p:nvPr/>
          </p:nvSpPr>
          <p:spPr>
            <a:xfrm>
              <a:off x="1540747" y="1384160"/>
              <a:ext cx="9475595" cy="4089680"/>
            </a:xfrm>
            <a:custGeom>
              <a:avLst/>
              <a:gdLst>
                <a:gd name="connsiteX0" fmla="*/ 0 w 9475595"/>
                <a:gd name="connsiteY0" fmla="*/ 0 h 4089680"/>
                <a:gd name="connsiteX1" fmla="*/ 9475595 w 9475595"/>
                <a:gd name="connsiteY1" fmla="*/ 0 h 4089680"/>
                <a:gd name="connsiteX2" fmla="*/ 9475595 w 9475595"/>
                <a:gd name="connsiteY2" fmla="*/ 4089680 h 4089680"/>
                <a:gd name="connsiteX3" fmla="*/ 9293050 w 9475595"/>
                <a:gd name="connsiteY3" fmla="*/ 4089680 h 4089680"/>
                <a:gd name="connsiteX4" fmla="*/ 9293050 w 9475595"/>
                <a:gd name="connsiteY4" fmla="*/ 193430 h 4089680"/>
                <a:gd name="connsiteX5" fmla="*/ 0 w 9475595"/>
                <a:gd name="connsiteY5" fmla="*/ 193430 h 408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75595" h="4089680">
                  <a:moveTo>
                    <a:pt x="0" y="0"/>
                  </a:moveTo>
                  <a:lnTo>
                    <a:pt x="9475595" y="0"/>
                  </a:lnTo>
                  <a:lnTo>
                    <a:pt x="9475595" y="4089680"/>
                  </a:lnTo>
                  <a:lnTo>
                    <a:pt x="9293050" y="4089680"/>
                  </a:lnTo>
                  <a:lnTo>
                    <a:pt x="9293050" y="193430"/>
                  </a:lnTo>
                  <a:lnTo>
                    <a:pt x="0" y="193430"/>
                  </a:lnTo>
                  <a:close/>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spc="300" dirty="0">
                <a:latin typeface="微软雅黑" panose="020B0503020204020204" pitchFamily="34" charset="-122"/>
                <a:ea typeface="微软雅黑" panose="020B0503020204020204" pitchFamily="34" charset="-122"/>
              </a:endParaRPr>
            </a:p>
          </p:txBody>
        </p:sp>
      </p:grpSp>
      <p:pic>
        <p:nvPicPr>
          <p:cNvPr id="9" name="图片 8">
            <a:extLst>
              <a:ext uri="{FF2B5EF4-FFF2-40B4-BE49-F238E27FC236}">
                <a16:creationId xmlns:a16="http://schemas.microsoft.com/office/drawing/2014/main" id="{A3CCD9FC-80BA-416D-8FCA-41BB31C830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1763" y="5192827"/>
            <a:ext cx="1968475" cy="343815"/>
          </a:xfrm>
          <a:prstGeom prst="rect">
            <a:avLst/>
          </a:prstGeom>
        </p:spPr>
      </p:pic>
      <p:cxnSp>
        <p:nvCxnSpPr>
          <p:cNvPr id="11" name="直接连接符 10">
            <a:extLst>
              <a:ext uri="{FF2B5EF4-FFF2-40B4-BE49-F238E27FC236}">
                <a16:creationId xmlns:a16="http://schemas.microsoft.com/office/drawing/2014/main" id="{86529078-1459-45B6-9896-515DECD238E0}"/>
              </a:ext>
            </a:extLst>
          </p:cNvPr>
          <p:cNvCxnSpPr>
            <a:cxnSpLocks/>
          </p:cNvCxnSpPr>
          <p:nvPr/>
        </p:nvCxnSpPr>
        <p:spPr>
          <a:xfrm>
            <a:off x="1540747" y="5372995"/>
            <a:ext cx="3189749" cy="0"/>
          </a:xfrm>
          <a:prstGeom prst="line">
            <a:avLst/>
          </a:prstGeom>
          <a:ln>
            <a:solidFill>
              <a:schemeClr val="bg1">
                <a:lumMod val="50000"/>
                <a:alpha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ECC0A995-6CB5-4D2D-82AE-CC03544BD677}"/>
              </a:ext>
            </a:extLst>
          </p:cNvPr>
          <p:cNvCxnSpPr>
            <a:cxnSpLocks/>
          </p:cNvCxnSpPr>
          <p:nvPr/>
        </p:nvCxnSpPr>
        <p:spPr>
          <a:xfrm>
            <a:off x="7319755" y="5372995"/>
            <a:ext cx="3189749" cy="0"/>
          </a:xfrm>
          <a:prstGeom prst="line">
            <a:avLst/>
          </a:prstGeom>
          <a:ln>
            <a:solidFill>
              <a:schemeClr val="bg1">
                <a:lumMod val="50000"/>
                <a:alpha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bookmark-tag_74392">
            <a:extLst>
              <a:ext uri="{FF2B5EF4-FFF2-40B4-BE49-F238E27FC236}">
                <a16:creationId xmlns:a16="http://schemas.microsoft.com/office/drawing/2014/main" id="{1896FD99-231B-4CA5-AB40-2116C2922A8C}"/>
              </a:ext>
            </a:extLst>
          </p:cNvPr>
          <p:cNvSpPr>
            <a:spLocks noChangeAspect="1"/>
          </p:cNvSpPr>
          <p:nvPr/>
        </p:nvSpPr>
        <p:spPr bwMode="auto">
          <a:xfrm>
            <a:off x="10066885" y="1700449"/>
            <a:ext cx="247310" cy="398851"/>
          </a:xfrm>
          <a:custGeom>
            <a:avLst/>
            <a:gdLst>
              <a:gd name="T0" fmla="*/ 0 w 2652"/>
              <a:gd name="T1" fmla="*/ 0 h 4283"/>
              <a:gd name="T2" fmla="*/ 0 w 2652"/>
              <a:gd name="T3" fmla="*/ 4283 h 4283"/>
              <a:gd name="T4" fmla="*/ 1326 w 2652"/>
              <a:gd name="T5" fmla="*/ 3342 h 4283"/>
              <a:gd name="T6" fmla="*/ 2652 w 2652"/>
              <a:gd name="T7" fmla="*/ 4283 h 4283"/>
              <a:gd name="T8" fmla="*/ 2652 w 2652"/>
              <a:gd name="T9" fmla="*/ 0 h 4283"/>
              <a:gd name="T10" fmla="*/ 0 w 2652"/>
              <a:gd name="T11" fmla="*/ 0 h 4283"/>
            </a:gdLst>
            <a:ahLst/>
            <a:cxnLst>
              <a:cxn ang="0">
                <a:pos x="T0" y="T1"/>
              </a:cxn>
              <a:cxn ang="0">
                <a:pos x="T2" y="T3"/>
              </a:cxn>
              <a:cxn ang="0">
                <a:pos x="T4" y="T5"/>
              </a:cxn>
              <a:cxn ang="0">
                <a:pos x="T6" y="T7"/>
              </a:cxn>
              <a:cxn ang="0">
                <a:pos x="T8" y="T9"/>
              </a:cxn>
              <a:cxn ang="0">
                <a:pos x="T10" y="T11"/>
              </a:cxn>
            </a:cxnLst>
            <a:rect l="0" t="0" r="r" b="b"/>
            <a:pathLst>
              <a:path w="2652" h="4283">
                <a:moveTo>
                  <a:pt x="0" y="0"/>
                </a:moveTo>
                <a:lnTo>
                  <a:pt x="0" y="4283"/>
                </a:lnTo>
                <a:lnTo>
                  <a:pt x="1326" y="3342"/>
                </a:lnTo>
                <a:lnTo>
                  <a:pt x="2652" y="4283"/>
                </a:lnTo>
                <a:lnTo>
                  <a:pt x="2652" y="0"/>
                </a:lnTo>
                <a:lnTo>
                  <a:pt x="0" y="0"/>
                </a:lnTo>
                <a:close/>
              </a:path>
            </a:pathLst>
          </a:custGeom>
          <a:solidFill>
            <a:schemeClr val="accent1"/>
          </a:solidFill>
          <a:ln>
            <a:noFill/>
          </a:ln>
        </p:spPr>
        <p:txBody>
          <a:bodyPr/>
          <a:lstStyle/>
          <a:p>
            <a:endParaRPr lang="zh-CN" altLang="en-US"/>
          </a:p>
        </p:txBody>
      </p:sp>
      <p:pic>
        <p:nvPicPr>
          <p:cNvPr id="17" name="图片 16">
            <a:extLst>
              <a:ext uri="{FF2B5EF4-FFF2-40B4-BE49-F238E27FC236}">
                <a16:creationId xmlns:a16="http://schemas.microsoft.com/office/drawing/2014/main" id="{FBCCF0F0-6041-4FD0-8A44-3B73784144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4763" y="1765121"/>
            <a:ext cx="1450858" cy="334179"/>
          </a:xfrm>
          <a:prstGeom prst="rect">
            <a:avLst/>
          </a:prstGeom>
        </p:spPr>
      </p:pic>
      <p:sp>
        <p:nvSpPr>
          <p:cNvPr id="18" name="文本框 17">
            <a:extLst>
              <a:ext uri="{FF2B5EF4-FFF2-40B4-BE49-F238E27FC236}">
                <a16:creationId xmlns:a16="http://schemas.microsoft.com/office/drawing/2014/main" id="{07E76775-1B98-47A5-96F0-95E61AC07EBC}"/>
              </a:ext>
            </a:extLst>
          </p:cNvPr>
          <p:cNvSpPr txBox="1"/>
          <p:nvPr/>
        </p:nvSpPr>
        <p:spPr>
          <a:xfrm>
            <a:off x="4232031" y="2967732"/>
            <a:ext cx="3547068" cy="768415"/>
          </a:xfrm>
          <a:prstGeom prst="rect">
            <a:avLst/>
          </a:prstGeom>
          <a:noFill/>
        </p:spPr>
        <p:txBody>
          <a:bodyPr wrap="square" rtlCol="0">
            <a:spAutoFit/>
          </a:bodyPr>
          <a:lstStyle/>
          <a:p>
            <a:pPr algn="ctr">
              <a:lnSpc>
                <a:spcPct val="120000"/>
              </a:lnSpc>
            </a:pPr>
            <a:r>
              <a:rPr lang="zh-CN" altLang="en-US" sz="4000" b="1" spc="600" dirty="0">
                <a:solidFill>
                  <a:schemeClr val="accent1"/>
                </a:solidFill>
                <a:latin typeface="微软雅黑" panose="020B0503020204020204" pitchFamily="34" charset="-122"/>
                <a:ea typeface="微软雅黑" panose="020B0503020204020204" pitchFamily="34" charset="-122"/>
              </a:rPr>
              <a:t>感谢观看</a:t>
            </a:r>
          </a:p>
        </p:txBody>
      </p:sp>
      <p:grpSp>
        <p:nvGrpSpPr>
          <p:cNvPr id="22" name="组合 21">
            <a:extLst>
              <a:ext uri="{FF2B5EF4-FFF2-40B4-BE49-F238E27FC236}">
                <a16:creationId xmlns:a16="http://schemas.microsoft.com/office/drawing/2014/main" id="{164926CB-13A4-41B0-9EEB-75E39D24A891}"/>
              </a:ext>
            </a:extLst>
          </p:cNvPr>
          <p:cNvGrpSpPr/>
          <p:nvPr/>
        </p:nvGrpSpPr>
        <p:grpSpPr>
          <a:xfrm rot="2700000">
            <a:off x="4103052" y="3299680"/>
            <a:ext cx="258639" cy="258639"/>
            <a:chOff x="9030652" y="549275"/>
            <a:chExt cx="233045" cy="233045"/>
          </a:xfrm>
        </p:grpSpPr>
        <p:cxnSp>
          <p:nvCxnSpPr>
            <p:cNvPr id="20" name="直接连接符 19">
              <a:extLst>
                <a:ext uri="{FF2B5EF4-FFF2-40B4-BE49-F238E27FC236}">
                  <a16:creationId xmlns:a16="http://schemas.microsoft.com/office/drawing/2014/main" id="{6B4AAE98-FB16-4531-80AA-F39E9A85392D}"/>
                </a:ext>
              </a:extLst>
            </p:cNvPr>
            <p:cNvCxnSpPr>
              <a:cxnSpLocks/>
            </p:cNvCxnSpPr>
            <p:nvPr/>
          </p:nvCxnSpPr>
          <p:spPr>
            <a:xfrm>
              <a:off x="9147175" y="549275"/>
              <a:ext cx="0" cy="233045"/>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9BF3953-642A-436F-8167-5A64C98EFA70}"/>
                </a:ext>
              </a:extLst>
            </p:cNvPr>
            <p:cNvCxnSpPr>
              <a:cxnSpLocks/>
            </p:cNvCxnSpPr>
            <p:nvPr/>
          </p:nvCxnSpPr>
          <p:spPr>
            <a:xfrm rot="5400000">
              <a:off x="9147175" y="549275"/>
              <a:ext cx="0" cy="233045"/>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3" name="组合 22">
            <a:extLst>
              <a:ext uri="{FF2B5EF4-FFF2-40B4-BE49-F238E27FC236}">
                <a16:creationId xmlns:a16="http://schemas.microsoft.com/office/drawing/2014/main" id="{9837FDE8-59C3-4A32-BA5C-508FD36B386C}"/>
              </a:ext>
            </a:extLst>
          </p:cNvPr>
          <p:cNvGrpSpPr/>
          <p:nvPr/>
        </p:nvGrpSpPr>
        <p:grpSpPr>
          <a:xfrm rot="2700000">
            <a:off x="7649440" y="3299680"/>
            <a:ext cx="258639" cy="258639"/>
            <a:chOff x="9030652" y="549275"/>
            <a:chExt cx="233045" cy="233045"/>
          </a:xfrm>
        </p:grpSpPr>
        <p:cxnSp>
          <p:nvCxnSpPr>
            <p:cNvPr id="24" name="直接连接符 23">
              <a:extLst>
                <a:ext uri="{FF2B5EF4-FFF2-40B4-BE49-F238E27FC236}">
                  <a16:creationId xmlns:a16="http://schemas.microsoft.com/office/drawing/2014/main" id="{25A853AD-6ABE-4A9E-B95C-07DF719D7A57}"/>
                </a:ext>
              </a:extLst>
            </p:cNvPr>
            <p:cNvCxnSpPr>
              <a:cxnSpLocks/>
            </p:cNvCxnSpPr>
            <p:nvPr/>
          </p:nvCxnSpPr>
          <p:spPr>
            <a:xfrm>
              <a:off x="9147175" y="549275"/>
              <a:ext cx="0" cy="233045"/>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77614C24-F794-4051-9469-7611BE47A3B5}"/>
                </a:ext>
              </a:extLst>
            </p:cNvPr>
            <p:cNvCxnSpPr>
              <a:cxnSpLocks/>
            </p:cNvCxnSpPr>
            <p:nvPr/>
          </p:nvCxnSpPr>
          <p:spPr>
            <a:xfrm rot="5400000">
              <a:off x="9147175" y="549275"/>
              <a:ext cx="0" cy="233045"/>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3214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70000"/>
          </a:schemeClr>
        </a:solidFill>
        <a:effectLst/>
      </p:bgPr>
    </p:bg>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AD80D065-6261-42D3-83CB-E9F9CEFADEAF}"/>
              </a:ext>
            </a:extLst>
          </p:cNvPr>
          <p:cNvGrpSpPr/>
          <p:nvPr/>
        </p:nvGrpSpPr>
        <p:grpSpPr>
          <a:xfrm>
            <a:off x="3698249" y="2854410"/>
            <a:ext cx="3535674" cy="1149181"/>
            <a:chOff x="4582160" y="2724707"/>
            <a:chExt cx="3535674" cy="1149181"/>
          </a:xfrm>
        </p:grpSpPr>
        <p:cxnSp>
          <p:nvCxnSpPr>
            <p:cNvPr id="3" name="直接连接符 2">
              <a:extLst>
                <a:ext uri="{FF2B5EF4-FFF2-40B4-BE49-F238E27FC236}">
                  <a16:creationId xmlns:a16="http://schemas.microsoft.com/office/drawing/2014/main" id="{0A611F0B-064D-4E1B-8C13-C40E91A9FDD3}"/>
                </a:ext>
              </a:extLst>
            </p:cNvPr>
            <p:cNvCxnSpPr>
              <a:cxnSpLocks/>
            </p:cNvCxnSpPr>
            <p:nvPr/>
          </p:nvCxnSpPr>
          <p:spPr>
            <a:xfrm>
              <a:off x="4582160" y="2829560"/>
              <a:ext cx="0" cy="96012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CC328EFB-BA97-439E-842C-9C015526291E}"/>
                </a:ext>
              </a:extLst>
            </p:cNvPr>
            <p:cNvSpPr txBox="1"/>
            <p:nvPr/>
          </p:nvSpPr>
          <p:spPr>
            <a:xfrm>
              <a:off x="4744720" y="2724707"/>
              <a:ext cx="2255520" cy="430374"/>
            </a:xfrm>
            <a:prstGeom prst="rect">
              <a:avLst/>
            </a:prstGeom>
            <a:noFill/>
          </p:spPr>
          <p:txBody>
            <a:bodyPr wrap="square" rtlCol="0">
              <a:spAutoFit/>
            </a:bodyPr>
            <a:lstStyle/>
            <a:p>
              <a:pPr algn="just">
                <a:lnSpc>
                  <a:spcPct val="120000"/>
                </a:lnSpc>
              </a:pPr>
              <a:r>
                <a:rPr lang="zh-CN" altLang="en-US" sz="2000" spc="100" dirty="0">
                  <a:solidFill>
                    <a:schemeClr val="tx1">
                      <a:lumMod val="65000"/>
                      <a:lumOff val="35000"/>
                    </a:schemeClr>
                  </a:solidFill>
                  <a:cs typeface="+mn-ea"/>
                  <a:sym typeface="+mn-lt"/>
                </a:rPr>
                <a:t>第一部分</a:t>
              </a:r>
            </a:p>
          </p:txBody>
        </p:sp>
        <p:cxnSp>
          <p:nvCxnSpPr>
            <p:cNvPr id="6" name="直接连接符 5">
              <a:extLst>
                <a:ext uri="{FF2B5EF4-FFF2-40B4-BE49-F238E27FC236}">
                  <a16:creationId xmlns:a16="http://schemas.microsoft.com/office/drawing/2014/main" id="{A47A413A-90A6-43A4-A5FE-96BFE04FF498}"/>
                </a:ext>
              </a:extLst>
            </p:cNvPr>
            <p:cNvCxnSpPr>
              <a:cxnSpLocks/>
            </p:cNvCxnSpPr>
            <p:nvPr/>
          </p:nvCxnSpPr>
          <p:spPr>
            <a:xfrm>
              <a:off x="4846320" y="3241842"/>
              <a:ext cx="294640"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222E3F5F-5999-48B3-9BA9-8AB5F4BA0989}"/>
                </a:ext>
              </a:extLst>
            </p:cNvPr>
            <p:cNvSpPr txBox="1"/>
            <p:nvPr/>
          </p:nvSpPr>
          <p:spPr>
            <a:xfrm>
              <a:off x="4744720" y="3308284"/>
              <a:ext cx="3373114" cy="565604"/>
            </a:xfrm>
            <a:prstGeom prst="rect">
              <a:avLst/>
            </a:prstGeom>
            <a:noFill/>
          </p:spPr>
          <p:txBody>
            <a:bodyPr wrap="square" rtlCol="0">
              <a:spAutoFit/>
            </a:bodyPr>
            <a:lstStyle/>
            <a:p>
              <a:pPr algn="just">
                <a:lnSpc>
                  <a:spcPct val="120000"/>
                </a:lnSpc>
              </a:pPr>
              <a:r>
                <a:rPr lang="zh-CN" altLang="en-US" sz="2800" b="1" spc="600" dirty="0">
                  <a:solidFill>
                    <a:schemeClr val="tx1">
                      <a:lumMod val="65000"/>
                      <a:lumOff val="35000"/>
                    </a:schemeClr>
                  </a:solidFill>
                  <a:latin typeface="+mj-ea"/>
                  <a:ea typeface="+mj-ea"/>
                  <a:cs typeface="+mn-ea"/>
                  <a:sym typeface="+mn-lt"/>
                </a:rPr>
                <a:t>研究背景</a:t>
              </a:r>
              <a:r>
                <a:rPr lang="en-US" altLang="zh-CN" spc="600" dirty="0">
                  <a:solidFill>
                    <a:schemeClr val="tx1">
                      <a:lumMod val="65000"/>
                      <a:lumOff val="35000"/>
                    </a:schemeClr>
                  </a:solidFill>
                  <a:latin typeface="+mj-ea"/>
                  <a:ea typeface="+mj-ea"/>
                  <a:cs typeface="+mn-ea"/>
                  <a:sym typeface="+mn-lt"/>
                </a:rPr>
                <a:t>/PART 1</a:t>
              </a:r>
              <a:endParaRPr lang="zh-CN" altLang="en-US" sz="2800" spc="600" dirty="0">
                <a:solidFill>
                  <a:schemeClr val="tx1">
                    <a:lumMod val="65000"/>
                    <a:lumOff val="35000"/>
                  </a:schemeClr>
                </a:solidFill>
                <a:latin typeface="+mj-ea"/>
                <a:ea typeface="+mj-ea"/>
                <a:cs typeface="+mn-ea"/>
                <a:sym typeface="+mn-lt"/>
              </a:endParaRPr>
            </a:p>
          </p:txBody>
        </p:sp>
      </p:grpSp>
      <p:sp>
        <p:nvSpPr>
          <p:cNvPr id="12" name="矩形 11">
            <a:extLst>
              <a:ext uri="{FF2B5EF4-FFF2-40B4-BE49-F238E27FC236}">
                <a16:creationId xmlns:a16="http://schemas.microsoft.com/office/drawing/2014/main" id="{B8788D5E-33E9-4825-BB9D-68FE8C51995F}"/>
              </a:ext>
            </a:extLst>
          </p:cNvPr>
          <p:cNvSpPr/>
          <p:nvPr/>
        </p:nvSpPr>
        <p:spPr>
          <a:xfrm>
            <a:off x="7630162" y="2948984"/>
            <a:ext cx="4561838" cy="960033"/>
          </a:xfrm>
          <a:prstGeom prst="rect">
            <a:avLst/>
          </a:prstGeom>
          <a:solidFill>
            <a:schemeClr val="accent1"/>
          </a:solidFill>
          <a:ln>
            <a:gradFill>
              <a:gsLst>
                <a:gs pos="0">
                  <a:schemeClr val="accent1">
                    <a:alpha val="70000"/>
                  </a:schemeClr>
                </a:gs>
                <a:gs pos="50000">
                  <a:schemeClr val="accent1">
                    <a:alpha val="0"/>
                  </a:schemeClr>
                </a:gs>
                <a:gs pos="100000">
                  <a:schemeClr val="accent1">
                    <a:alpha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spc="300" dirty="0">
              <a:cs typeface="+mn-ea"/>
              <a:sym typeface="+mn-lt"/>
            </a:endParaRPr>
          </a:p>
        </p:txBody>
      </p:sp>
      <p:grpSp>
        <p:nvGrpSpPr>
          <p:cNvPr id="15" name="组合 14">
            <a:extLst>
              <a:ext uri="{FF2B5EF4-FFF2-40B4-BE49-F238E27FC236}">
                <a16:creationId xmlns:a16="http://schemas.microsoft.com/office/drawing/2014/main" id="{BE74BBCD-16D4-4DE1-A330-A969F93EC76C}"/>
              </a:ext>
            </a:extLst>
          </p:cNvPr>
          <p:cNvGrpSpPr/>
          <p:nvPr/>
        </p:nvGrpSpPr>
        <p:grpSpPr>
          <a:xfrm>
            <a:off x="7828282" y="3068321"/>
            <a:ext cx="721358" cy="721358"/>
            <a:chOff x="7071363" y="3068321"/>
            <a:chExt cx="721358" cy="721358"/>
          </a:xfrm>
        </p:grpSpPr>
        <p:sp>
          <p:nvSpPr>
            <p:cNvPr id="13" name="椭圆 12">
              <a:extLst>
                <a:ext uri="{FF2B5EF4-FFF2-40B4-BE49-F238E27FC236}">
                  <a16:creationId xmlns:a16="http://schemas.microsoft.com/office/drawing/2014/main" id="{8C164B37-6A9B-485D-8A76-B43470E7FF4F}"/>
                </a:ext>
              </a:extLst>
            </p:cNvPr>
            <p:cNvSpPr/>
            <p:nvPr/>
          </p:nvSpPr>
          <p:spPr>
            <a:xfrm>
              <a:off x="7071363" y="3068321"/>
              <a:ext cx="721358" cy="72135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spc="300" dirty="0">
                <a:cs typeface="+mn-ea"/>
                <a:sym typeface="+mn-lt"/>
              </a:endParaRPr>
            </a:p>
          </p:txBody>
        </p:sp>
        <p:sp>
          <p:nvSpPr>
            <p:cNvPr id="14" name="任意多边形: 形状 13">
              <a:extLst>
                <a:ext uri="{FF2B5EF4-FFF2-40B4-BE49-F238E27FC236}">
                  <a16:creationId xmlns:a16="http://schemas.microsoft.com/office/drawing/2014/main" id="{4CC4E19B-CDB7-4E73-A372-29F2315B1439}"/>
                </a:ext>
              </a:extLst>
            </p:cNvPr>
            <p:cNvSpPr/>
            <p:nvPr/>
          </p:nvSpPr>
          <p:spPr>
            <a:xfrm>
              <a:off x="7310663" y="3178655"/>
              <a:ext cx="242759" cy="500691"/>
            </a:xfrm>
            <a:custGeom>
              <a:avLst/>
              <a:gdLst>
                <a:gd name="connsiteX0" fmla="*/ 0 w 284480"/>
                <a:gd name="connsiteY0" fmla="*/ 0 h 518160"/>
                <a:gd name="connsiteX1" fmla="*/ 284480 w 284480"/>
                <a:gd name="connsiteY1" fmla="*/ 284480 h 518160"/>
                <a:gd name="connsiteX2" fmla="*/ 50800 w 284480"/>
                <a:gd name="connsiteY2" fmla="*/ 518160 h 518160"/>
                <a:gd name="connsiteX0" fmla="*/ 0 w 284480"/>
                <a:gd name="connsiteY0" fmla="*/ 0 h 567690"/>
                <a:gd name="connsiteX1" fmla="*/ 284480 w 284480"/>
                <a:gd name="connsiteY1" fmla="*/ 284480 h 567690"/>
                <a:gd name="connsiteX2" fmla="*/ 16510 w 284480"/>
                <a:gd name="connsiteY2" fmla="*/ 567690 h 567690"/>
                <a:gd name="connsiteX0" fmla="*/ 0 w 284480"/>
                <a:gd name="connsiteY0" fmla="*/ 0 h 586740"/>
                <a:gd name="connsiteX1" fmla="*/ 284480 w 284480"/>
                <a:gd name="connsiteY1" fmla="*/ 284480 h 586740"/>
                <a:gd name="connsiteX2" fmla="*/ 1270 w 284480"/>
                <a:gd name="connsiteY2" fmla="*/ 586740 h 586740"/>
              </a:gdLst>
              <a:ahLst/>
              <a:cxnLst>
                <a:cxn ang="0">
                  <a:pos x="connsiteX0" y="connsiteY0"/>
                </a:cxn>
                <a:cxn ang="0">
                  <a:pos x="connsiteX1" y="connsiteY1"/>
                </a:cxn>
                <a:cxn ang="0">
                  <a:pos x="connsiteX2" y="connsiteY2"/>
                </a:cxn>
              </a:cxnLst>
              <a:rect l="l" t="t" r="r" b="b"/>
              <a:pathLst>
                <a:path w="284480" h="586740">
                  <a:moveTo>
                    <a:pt x="0" y="0"/>
                  </a:moveTo>
                  <a:lnTo>
                    <a:pt x="284480" y="284480"/>
                  </a:lnTo>
                  <a:cubicBezTo>
                    <a:pt x="206587" y="362373"/>
                    <a:pt x="79163" y="508847"/>
                    <a:pt x="1270" y="586740"/>
                  </a:cubicBez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30370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43709231-C198-49B0-AD7A-51FFCE71AE5E}"/>
              </a:ext>
            </a:extLst>
          </p:cNvPr>
          <p:cNvSpPr/>
          <p:nvPr/>
        </p:nvSpPr>
        <p:spPr>
          <a:xfrm>
            <a:off x="5709920" y="1323848"/>
            <a:ext cx="772160" cy="10668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spc="300" dirty="0">
              <a:cs typeface="+mn-ea"/>
              <a:sym typeface="+mn-lt"/>
            </a:endParaRPr>
          </a:p>
        </p:txBody>
      </p:sp>
      <p:sp>
        <p:nvSpPr>
          <p:cNvPr id="14" name="矩形 13">
            <a:extLst>
              <a:ext uri="{FF2B5EF4-FFF2-40B4-BE49-F238E27FC236}">
                <a16:creationId xmlns:a16="http://schemas.microsoft.com/office/drawing/2014/main" id="{D702B9E8-CFAE-49A2-8FA0-020B905135CB}"/>
              </a:ext>
            </a:extLst>
          </p:cNvPr>
          <p:cNvSpPr/>
          <p:nvPr/>
        </p:nvSpPr>
        <p:spPr>
          <a:xfrm>
            <a:off x="695325" y="1629629"/>
            <a:ext cx="10801350" cy="359874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spc="300" dirty="0">
              <a:cs typeface="+mn-ea"/>
              <a:sym typeface="+mn-lt"/>
            </a:endParaRPr>
          </a:p>
        </p:txBody>
      </p:sp>
      <p:sp>
        <p:nvSpPr>
          <p:cNvPr id="16" name="文本框 15">
            <a:extLst>
              <a:ext uri="{FF2B5EF4-FFF2-40B4-BE49-F238E27FC236}">
                <a16:creationId xmlns:a16="http://schemas.microsoft.com/office/drawing/2014/main" id="{E1109821-62BB-4258-980C-E833C057051B}"/>
              </a:ext>
            </a:extLst>
          </p:cNvPr>
          <p:cNvSpPr txBox="1"/>
          <p:nvPr/>
        </p:nvSpPr>
        <p:spPr>
          <a:xfrm>
            <a:off x="887507" y="1761717"/>
            <a:ext cx="10502152" cy="3452227"/>
          </a:xfrm>
          <a:prstGeom prst="rect">
            <a:avLst/>
          </a:prstGeom>
          <a:noFill/>
        </p:spPr>
        <p:txBody>
          <a:bodyPr wrap="square" rtlCol="0">
            <a:spAutoFit/>
          </a:bodyPr>
          <a:lstStyle>
            <a:defPPr>
              <a:defRPr lang="zh-CN"/>
            </a:defPPr>
            <a:lvl1pPr algn="just">
              <a:lnSpc>
                <a:spcPct val="120000"/>
              </a:lnSpc>
              <a:defRPr sz="1600" spc="1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indent="720000">
              <a:lnSpc>
                <a:spcPct val="200000"/>
              </a:lnSpc>
            </a:pPr>
            <a:r>
              <a:rPr lang="zh-CN" altLang="en-US" sz="1800" dirty="0">
                <a:solidFill>
                  <a:schemeClr val="tx1">
                    <a:lumMod val="75000"/>
                    <a:lumOff val="25000"/>
                  </a:schemeClr>
                </a:solidFill>
                <a:latin typeface="+mn-lt"/>
                <a:ea typeface="+mn-ea"/>
                <a:cs typeface="+mn-ea"/>
                <a:sym typeface="+mn-lt"/>
              </a:rPr>
              <a:t>人脸识别是计算机视觉领域中最基本、最悠久的研究课题之一。随着深度卷积神经网络和大规模数据集的发展，基于深度学习的人脸识别应运而生识别技术已经取得了显著的进展，并在实际应用中得到了广泛的应用。给定一个以自然图像或视频帧为输入，端到端人脸识别系统能输出人脸特征用于识别。</a:t>
            </a:r>
            <a:endParaRPr lang="en-US" altLang="zh-CN" sz="1800" dirty="0">
              <a:solidFill>
                <a:schemeClr val="tx1">
                  <a:lumMod val="75000"/>
                  <a:lumOff val="25000"/>
                </a:schemeClr>
              </a:solidFill>
              <a:latin typeface="+mn-lt"/>
              <a:ea typeface="+mn-ea"/>
              <a:cs typeface="+mn-ea"/>
              <a:sym typeface="+mn-lt"/>
            </a:endParaRPr>
          </a:p>
          <a:p>
            <a:pPr indent="720000">
              <a:lnSpc>
                <a:spcPct val="200000"/>
              </a:lnSpc>
            </a:pPr>
            <a:r>
              <a:rPr lang="zh-CN" altLang="en-US" sz="1800" dirty="0">
                <a:solidFill>
                  <a:schemeClr val="tx1">
                    <a:lumMod val="75000"/>
                    <a:lumOff val="25000"/>
                  </a:schemeClr>
                </a:solidFill>
                <a:latin typeface="+mn-lt"/>
                <a:ea typeface="+mn-ea"/>
                <a:cs typeface="+mn-ea"/>
              </a:rPr>
              <a:t>为了做到这一点，整个系统一般由三个关键要素构成：人脸检测、人脸预处理，人脸表征。本次实验主要研究了人脸预处理方面。</a:t>
            </a:r>
            <a:endParaRPr lang="zh-CN" altLang="en-US" sz="1800" dirty="0">
              <a:solidFill>
                <a:schemeClr val="tx1">
                  <a:lumMod val="75000"/>
                  <a:lumOff val="25000"/>
                </a:schemeClr>
              </a:solidFill>
              <a:latin typeface="+mn-lt"/>
              <a:ea typeface="+mn-ea"/>
              <a:cs typeface="+mn-ea"/>
              <a:sym typeface="+mn-lt"/>
            </a:endParaRPr>
          </a:p>
        </p:txBody>
      </p:sp>
      <p:sp>
        <p:nvSpPr>
          <p:cNvPr id="3" name="文本框 2">
            <a:extLst>
              <a:ext uri="{FF2B5EF4-FFF2-40B4-BE49-F238E27FC236}">
                <a16:creationId xmlns:a16="http://schemas.microsoft.com/office/drawing/2014/main" id="{A9F83A49-6959-4FC5-8054-4C8907FA84D0}"/>
              </a:ext>
            </a:extLst>
          </p:cNvPr>
          <p:cNvSpPr txBox="1"/>
          <p:nvPr/>
        </p:nvSpPr>
        <p:spPr>
          <a:xfrm>
            <a:off x="1287843" y="454036"/>
            <a:ext cx="1648229" cy="430374"/>
          </a:xfrm>
          <a:prstGeom prst="rect">
            <a:avLst/>
          </a:prstGeom>
          <a:noFill/>
        </p:spPr>
        <p:txBody>
          <a:bodyPr wrap="square" rtlCol="0">
            <a:spAutoFit/>
          </a:bodyPr>
          <a:lstStyle>
            <a:defPPr>
              <a:defRPr lang="zh-CN"/>
            </a:defPPr>
            <a:lvl1pPr algn="just">
              <a:lnSpc>
                <a:spcPct val="120000"/>
              </a:lnSpc>
              <a:defRPr sz="2000" spc="100">
                <a:solidFill>
                  <a:schemeClr val="tx1">
                    <a:lumMod val="65000"/>
                    <a:lumOff val="35000"/>
                  </a:schemeClr>
                </a:solidFill>
                <a:latin typeface="思源宋体 CN Heavy" panose="02020900000000000000" pitchFamily="18" charset="-122"/>
                <a:ea typeface="思源宋体 CN Heavy" panose="02020900000000000000" pitchFamily="18" charset="-122"/>
                <a:cs typeface="+mn-ea"/>
              </a:defRPr>
            </a:lvl1pPr>
          </a:lstStyle>
          <a:p>
            <a:r>
              <a:rPr lang="zh-CN" altLang="en-US" dirty="0">
                <a:sym typeface="+mn-lt"/>
              </a:rPr>
              <a:t>人脸识别</a:t>
            </a:r>
          </a:p>
        </p:txBody>
      </p:sp>
    </p:spTree>
    <p:custDataLst>
      <p:tags r:id="rId1"/>
    </p:custDataLst>
    <p:extLst>
      <p:ext uri="{BB962C8B-B14F-4D97-AF65-F5344CB8AC3E}">
        <p14:creationId xmlns:p14="http://schemas.microsoft.com/office/powerpoint/2010/main" val="2052852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D702B9E8-CFAE-49A2-8FA0-020B905135CB}"/>
              </a:ext>
            </a:extLst>
          </p:cNvPr>
          <p:cNvSpPr/>
          <p:nvPr/>
        </p:nvSpPr>
        <p:spPr>
          <a:xfrm>
            <a:off x="605118" y="3731911"/>
            <a:ext cx="11087099" cy="254786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spc="300" dirty="0">
              <a:cs typeface="+mn-ea"/>
              <a:sym typeface="+mn-lt"/>
            </a:endParaRPr>
          </a:p>
        </p:txBody>
      </p:sp>
      <p:sp>
        <p:nvSpPr>
          <p:cNvPr id="16" name="文本框 15">
            <a:extLst>
              <a:ext uri="{FF2B5EF4-FFF2-40B4-BE49-F238E27FC236}">
                <a16:creationId xmlns:a16="http://schemas.microsoft.com/office/drawing/2014/main" id="{E1109821-62BB-4258-980C-E833C057051B}"/>
              </a:ext>
            </a:extLst>
          </p:cNvPr>
          <p:cNvSpPr txBox="1"/>
          <p:nvPr/>
        </p:nvSpPr>
        <p:spPr>
          <a:xfrm>
            <a:off x="847166" y="3863178"/>
            <a:ext cx="10683688" cy="2226572"/>
          </a:xfrm>
          <a:prstGeom prst="rect">
            <a:avLst/>
          </a:prstGeom>
          <a:noFill/>
        </p:spPr>
        <p:txBody>
          <a:bodyPr wrap="square" rtlCol="0">
            <a:spAutoFit/>
          </a:bodyPr>
          <a:lstStyle>
            <a:defPPr>
              <a:defRPr lang="zh-CN"/>
            </a:defPPr>
            <a:lvl1pPr algn="just">
              <a:lnSpc>
                <a:spcPct val="120000"/>
              </a:lnSpc>
              <a:defRPr sz="1600" spc="1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indent="720000">
              <a:lnSpc>
                <a:spcPct val="200000"/>
              </a:lnSpc>
            </a:pPr>
            <a:r>
              <a:rPr lang="zh-CN" altLang="en-US" sz="1800" dirty="0">
                <a:solidFill>
                  <a:schemeClr val="tx1">
                    <a:lumMod val="75000"/>
                    <a:lumOff val="25000"/>
                  </a:schemeClr>
                </a:solidFill>
                <a:latin typeface="+mn-lt"/>
                <a:ea typeface="+mn-ea"/>
                <a:cs typeface="+mn-ea"/>
                <a:sym typeface="+mn-lt"/>
              </a:rPr>
              <a:t>当人脸图像质量低时，根据程度不同，人脸识别任务变得不可行。如图，展示了高质量和低质量人脸图像的示例。目前的算法无法检测最后一列的数据。</a:t>
            </a:r>
            <a:endParaRPr lang="en-US" altLang="zh-CN" sz="1800" dirty="0">
              <a:solidFill>
                <a:schemeClr val="tx1">
                  <a:lumMod val="75000"/>
                  <a:lumOff val="25000"/>
                </a:schemeClr>
              </a:solidFill>
              <a:latin typeface="+mn-lt"/>
              <a:ea typeface="+mn-ea"/>
              <a:cs typeface="+mn-ea"/>
              <a:sym typeface="+mn-lt"/>
            </a:endParaRPr>
          </a:p>
          <a:p>
            <a:pPr indent="720000">
              <a:lnSpc>
                <a:spcPct val="200000"/>
              </a:lnSpc>
            </a:pPr>
            <a:r>
              <a:rPr lang="zh-CN" altLang="en-US" sz="1800" dirty="0">
                <a:solidFill>
                  <a:schemeClr val="tx1">
                    <a:lumMod val="75000"/>
                    <a:lumOff val="25000"/>
                  </a:schemeClr>
                </a:solidFill>
                <a:latin typeface="+mn-lt"/>
                <a:ea typeface="+mn-ea"/>
                <a:cs typeface="+mn-ea"/>
                <a:sym typeface="+mn-lt"/>
              </a:rPr>
              <a:t>像图中的底行这样的低质量图像正日益成为人脸识别数据集的重要组成部分，因为它们在监控视频和无人机镜头中出现。本次实验研究了对于这种低质量数据的预处理方法对于检测的影响。</a:t>
            </a:r>
          </a:p>
        </p:txBody>
      </p:sp>
      <p:sp>
        <p:nvSpPr>
          <p:cNvPr id="3" name="文本框 2">
            <a:extLst>
              <a:ext uri="{FF2B5EF4-FFF2-40B4-BE49-F238E27FC236}">
                <a16:creationId xmlns:a16="http://schemas.microsoft.com/office/drawing/2014/main" id="{A9F83A49-6959-4FC5-8054-4C8907FA84D0}"/>
              </a:ext>
            </a:extLst>
          </p:cNvPr>
          <p:cNvSpPr txBox="1"/>
          <p:nvPr/>
        </p:nvSpPr>
        <p:spPr>
          <a:xfrm>
            <a:off x="1287843" y="454036"/>
            <a:ext cx="1648229" cy="430374"/>
          </a:xfrm>
          <a:prstGeom prst="rect">
            <a:avLst/>
          </a:prstGeom>
          <a:noFill/>
        </p:spPr>
        <p:txBody>
          <a:bodyPr wrap="square" rtlCol="0">
            <a:spAutoFit/>
          </a:bodyPr>
          <a:lstStyle>
            <a:defPPr>
              <a:defRPr lang="zh-CN"/>
            </a:defPPr>
            <a:lvl1pPr algn="just">
              <a:lnSpc>
                <a:spcPct val="120000"/>
              </a:lnSpc>
              <a:defRPr sz="2000" spc="100">
                <a:solidFill>
                  <a:schemeClr val="tx1">
                    <a:lumMod val="65000"/>
                    <a:lumOff val="35000"/>
                  </a:schemeClr>
                </a:solidFill>
                <a:latin typeface="思源宋体 CN Heavy" panose="02020900000000000000" pitchFamily="18" charset="-122"/>
                <a:ea typeface="思源宋体 CN Heavy" panose="02020900000000000000" pitchFamily="18" charset="-122"/>
                <a:cs typeface="+mn-ea"/>
              </a:defRPr>
            </a:lvl1pPr>
          </a:lstStyle>
          <a:p>
            <a:r>
              <a:rPr lang="zh-CN" altLang="en-US" dirty="0">
                <a:sym typeface="+mn-lt"/>
              </a:rPr>
              <a:t>人脸识别</a:t>
            </a:r>
          </a:p>
        </p:txBody>
      </p:sp>
      <p:pic>
        <p:nvPicPr>
          <p:cNvPr id="4" name="图片 3">
            <a:extLst>
              <a:ext uri="{FF2B5EF4-FFF2-40B4-BE49-F238E27FC236}">
                <a16:creationId xmlns:a16="http://schemas.microsoft.com/office/drawing/2014/main" id="{D7D4EF61-C685-5F16-8ED9-4CFEFCF36061}"/>
              </a:ext>
            </a:extLst>
          </p:cNvPr>
          <p:cNvPicPr>
            <a:picLocks noChangeAspect="1"/>
          </p:cNvPicPr>
          <p:nvPr/>
        </p:nvPicPr>
        <p:blipFill>
          <a:blip r:embed="rId4"/>
          <a:stretch>
            <a:fillRect/>
          </a:stretch>
        </p:blipFill>
        <p:spPr>
          <a:xfrm>
            <a:off x="2761769" y="1170903"/>
            <a:ext cx="6039563" cy="2274515"/>
          </a:xfrm>
          <a:prstGeom prst="rect">
            <a:avLst/>
          </a:prstGeom>
        </p:spPr>
      </p:pic>
    </p:spTree>
    <p:custDataLst>
      <p:tags r:id="rId1"/>
    </p:custDataLst>
    <p:extLst>
      <p:ext uri="{BB962C8B-B14F-4D97-AF65-F5344CB8AC3E}">
        <p14:creationId xmlns:p14="http://schemas.microsoft.com/office/powerpoint/2010/main" val="406929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35080A3-A787-D5A8-7A0B-363462AB16FC}"/>
              </a:ext>
            </a:extLst>
          </p:cNvPr>
          <p:cNvSpPr txBox="1"/>
          <p:nvPr/>
        </p:nvSpPr>
        <p:spPr>
          <a:xfrm>
            <a:off x="1287843" y="454036"/>
            <a:ext cx="1648229" cy="430374"/>
          </a:xfrm>
          <a:prstGeom prst="rect">
            <a:avLst/>
          </a:prstGeom>
          <a:noFill/>
        </p:spPr>
        <p:txBody>
          <a:bodyPr wrap="square" rtlCol="0">
            <a:spAutoFit/>
          </a:bodyPr>
          <a:lstStyle>
            <a:defPPr>
              <a:defRPr lang="zh-CN"/>
            </a:defPPr>
            <a:lvl1pPr algn="just">
              <a:lnSpc>
                <a:spcPct val="120000"/>
              </a:lnSpc>
              <a:defRPr sz="2000" spc="100">
                <a:solidFill>
                  <a:schemeClr val="tx1">
                    <a:lumMod val="65000"/>
                    <a:lumOff val="35000"/>
                  </a:schemeClr>
                </a:solidFill>
                <a:latin typeface="思源宋体 CN Heavy" panose="02020900000000000000" pitchFamily="18" charset="-122"/>
                <a:ea typeface="思源宋体 CN Heavy" panose="02020900000000000000" pitchFamily="18" charset="-122"/>
                <a:cs typeface="+mn-ea"/>
              </a:defRPr>
            </a:lvl1pPr>
          </a:lstStyle>
          <a:p>
            <a:r>
              <a:rPr lang="zh-CN" altLang="en-US">
                <a:sym typeface="+mn-lt"/>
              </a:rPr>
              <a:t>人脸识别</a:t>
            </a:r>
            <a:endParaRPr lang="zh-CN" altLang="en-US" dirty="0">
              <a:sym typeface="+mn-lt"/>
            </a:endParaRPr>
          </a:p>
        </p:txBody>
      </p:sp>
      <p:sp>
        <p:nvSpPr>
          <p:cNvPr id="3" name="文本框 2">
            <a:extLst>
              <a:ext uri="{FF2B5EF4-FFF2-40B4-BE49-F238E27FC236}">
                <a16:creationId xmlns:a16="http://schemas.microsoft.com/office/drawing/2014/main" id="{6EDC4257-69C1-95DB-0936-2E4E14080B38}"/>
              </a:ext>
            </a:extLst>
          </p:cNvPr>
          <p:cNvSpPr txBox="1"/>
          <p:nvPr/>
        </p:nvSpPr>
        <p:spPr>
          <a:xfrm>
            <a:off x="750794" y="1541174"/>
            <a:ext cx="10690412" cy="3888565"/>
          </a:xfrm>
          <a:prstGeom prst="rect">
            <a:avLst/>
          </a:prstGeom>
          <a:noFill/>
        </p:spPr>
        <p:txBody>
          <a:bodyPr wrap="square" rtlCol="0">
            <a:spAutoFit/>
          </a:bodyPr>
          <a:lstStyle/>
          <a:p>
            <a:pPr indent="720000" algn="just">
              <a:lnSpc>
                <a:spcPct val="200000"/>
              </a:lnSpc>
            </a:pPr>
            <a:r>
              <a:rPr lang="zh-CN" altLang="en-US" spc="100" dirty="0">
                <a:solidFill>
                  <a:schemeClr val="tx1">
                    <a:lumMod val="75000"/>
                    <a:lumOff val="25000"/>
                  </a:schemeClr>
                </a:solidFill>
                <a:cs typeface="+mn-ea"/>
              </a:rPr>
              <a:t>低质量面部图像的一个问题是它们往往无法识别。当图像退化过大时，相关的身份信息会从图像中消失，导致图像无法识别。这些无法识别的图像在识别时会尝试利用其他视觉特征，例如：头发颜色来获得人脸特征。这就会导致模型无法很好的获得准确的人脸特征，在后续的识别中会导致识别错误。</a:t>
            </a:r>
            <a:endParaRPr lang="en-US" altLang="zh-CN" spc="100" dirty="0">
              <a:solidFill>
                <a:schemeClr val="tx1">
                  <a:lumMod val="75000"/>
                  <a:lumOff val="25000"/>
                </a:schemeClr>
              </a:solidFill>
              <a:cs typeface="+mn-ea"/>
            </a:endParaRPr>
          </a:p>
          <a:p>
            <a:pPr indent="720000" algn="just">
              <a:lnSpc>
                <a:spcPct val="200000"/>
              </a:lnSpc>
            </a:pPr>
            <a:r>
              <a:rPr lang="zh-CN" altLang="en-US" spc="100" dirty="0">
                <a:solidFill>
                  <a:schemeClr val="tx1">
                    <a:lumMod val="75000"/>
                    <a:lumOff val="25000"/>
                  </a:schemeClr>
                </a:solidFill>
                <a:cs typeface="+mn-ea"/>
              </a:rPr>
              <a:t>同时，如果在模型的训练数据集中存在大量这种低质量数据，会导致模型在训练时将一些非人脸特征误判为特征，例如：分辨率，衣服颜色等。因为这些误判，模型在训练时可以达到降低训练损失的目的，然而在测试时，这些误判会导致模型在低质量数据集上的效果较差。</a:t>
            </a:r>
          </a:p>
        </p:txBody>
      </p:sp>
    </p:spTree>
    <p:extLst>
      <p:ext uri="{BB962C8B-B14F-4D97-AF65-F5344CB8AC3E}">
        <p14:creationId xmlns:p14="http://schemas.microsoft.com/office/powerpoint/2010/main" val="350843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70000"/>
          </a:schemeClr>
        </a:solidFill>
        <a:effectLst/>
      </p:bgPr>
    </p:bg>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AD80D065-6261-42D3-83CB-E9F9CEFADEAF}"/>
              </a:ext>
            </a:extLst>
          </p:cNvPr>
          <p:cNvGrpSpPr/>
          <p:nvPr/>
        </p:nvGrpSpPr>
        <p:grpSpPr>
          <a:xfrm>
            <a:off x="3698249" y="2854410"/>
            <a:ext cx="3535674" cy="1149181"/>
            <a:chOff x="4582160" y="2724707"/>
            <a:chExt cx="3535674" cy="1149181"/>
          </a:xfrm>
        </p:grpSpPr>
        <p:cxnSp>
          <p:nvCxnSpPr>
            <p:cNvPr id="3" name="直接连接符 2">
              <a:extLst>
                <a:ext uri="{FF2B5EF4-FFF2-40B4-BE49-F238E27FC236}">
                  <a16:creationId xmlns:a16="http://schemas.microsoft.com/office/drawing/2014/main" id="{0A611F0B-064D-4E1B-8C13-C40E91A9FDD3}"/>
                </a:ext>
              </a:extLst>
            </p:cNvPr>
            <p:cNvCxnSpPr>
              <a:cxnSpLocks/>
            </p:cNvCxnSpPr>
            <p:nvPr/>
          </p:nvCxnSpPr>
          <p:spPr>
            <a:xfrm>
              <a:off x="4582160" y="2829560"/>
              <a:ext cx="0" cy="96012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CC328EFB-BA97-439E-842C-9C015526291E}"/>
                </a:ext>
              </a:extLst>
            </p:cNvPr>
            <p:cNvSpPr txBox="1"/>
            <p:nvPr/>
          </p:nvSpPr>
          <p:spPr>
            <a:xfrm>
              <a:off x="4744720" y="2724707"/>
              <a:ext cx="2255520" cy="430374"/>
            </a:xfrm>
            <a:prstGeom prst="rect">
              <a:avLst/>
            </a:prstGeom>
            <a:noFill/>
          </p:spPr>
          <p:txBody>
            <a:bodyPr wrap="square" rtlCol="0">
              <a:spAutoFit/>
            </a:bodyPr>
            <a:lstStyle/>
            <a:p>
              <a:pPr algn="just">
                <a:lnSpc>
                  <a:spcPct val="120000"/>
                </a:lnSpc>
              </a:pPr>
              <a:r>
                <a:rPr lang="zh-CN" altLang="en-US" sz="2000" spc="100" dirty="0">
                  <a:solidFill>
                    <a:schemeClr val="tx1">
                      <a:lumMod val="65000"/>
                      <a:lumOff val="35000"/>
                    </a:schemeClr>
                  </a:solidFill>
                  <a:cs typeface="+mn-ea"/>
                  <a:sym typeface="+mn-lt"/>
                </a:rPr>
                <a:t>第二部分</a:t>
              </a:r>
            </a:p>
          </p:txBody>
        </p:sp>
        <p:cxnSp>
          <p:nvCxnSpPr>
            <p:cNvPr id="6" name="直接连接符 5">
              <a:extLst>
                <a:ext uri="{FF2B5EF4-FFF2-40B4-BE49-F238E27FC236}">
                  <a16:creationId xmlns:a16="http://schemas.microsoft.com/office/drawing/2014/main" id="{A47A413A-90A6-43A4-A5FE-96BFE04FF498}"/>
                </a:ext>
              </a:extLst>
            </p:cNvPr>
            <p:cNvCxnSpPr>
              <a:cxnSpLocks/>
            </p:cNvCxnSpPr>
            <p:nvPr/>
          </p:nvCxnSpPr>
          <p:spPr>
            <a:xfrm>
              <a:off x="4846320" y="3241842"/>
              <a:ext cx="294640"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222E3F5F-5999-48B3-9BA9-8AB5F4BA0989}"/>
                </a:ext>
              </a:extLst>
            </p:cNvPr>
            <p:cNvSpPr txBox="1"/>
            <p:nvPr/>
          </p:nvSpPr>
          <p:spPr>
            <a:xfrm>
              <a:off x="4744720" y="3308284"/>
              <a:ext cx="3373114" cy="565604"/>
            </a:xfrm>
            <a:prstGeom prst="rect">
              <a:avLst/>
            </a:prstGeom>
            <a:noFill/>
          </p:spPr>
          <p:txBody>
            <a:bodyPr wrap="square" rtlCol="0">
              <a:spAutoFit/>
            </a:bodyPr>
            <a:lstStyle/>
            <a:p>
              <a:pPr algn="just">
                <a:lnSpc>
                  <a:spcPct val="120000"/>
                </a:lnSpc>
              </a:pPr>
              <a:r>
                <a:rPr lang="zh-CN" altLang="en-US" sz="2800" b="1" spc="600" dirty="0">
                  <a:solidFill>
                    <a:schemeClr val="tx1">
                      <a:lumMod val="65000"/>
                      <a:lumOff val="35000"/>
                    </a:schemeClr>
                  </a:solidFill>
                  <a:latin typeface="+mj-ea"/>
                  <a:ea typeface="+mj-ea"/>
                  <a:cs typeface="+mn-ea"/>
                  <a:sym typeface="+mn-lt"/>
                </a:rPr>
                <a:t>研究方案</a:t>
              </a:r>
              <a:r>
                <a:rPr lang="en-US" altLang="zh-CN" spc="600" dirty="0">
                  <a:solidFill>
                    <a:schemeClr val="tx1">
                      <a:lumMod val="65000"/>
                      <a:lumOff val="35000"/>
                    </a:schemeClr>
                  </a:solidFill>
                  <a:latin typeface="+mj-ea"/>
                  <a:ea typeface="+mj-ea"/>
                  <a:cs typeface="+mn-ea"/>
                  <a:sym typeface="+mn-lt"/>
                </a:rPr>
                <a:t>/PART 2</a:t>
              </a:r>
              <a:endParaRPr lang="zh-CN" altLang="en-US" sz="2800" spc="600" dirty="0">
                <a:solidFill>
                  <a:schemeClr val="tx1">
                    <a:lumMod val="65000"/>
                    <a:lumOff val="35000"/>
                  </a:schemeClr>
                </a:solidFill>
                <a:latin typeface="+mj-ea"/>
                <a:ea typeface="+mj-ea"/>
                <a:cs typeface="+mn-ea"/>
                <a:sym typeface="+mn-lt"/>
              </a:endParaRPr>
            </a:p>
          </p:txBody>
        </p:sp>
      </p:grpSp>
      <p:sp>
        <p:nvSpPr>
          <p:cNvPr id="12" name="矩形 11">
            <a:extLst>
              <a:ext uri="{FF2B5EF4-FFF2-40B4-BE49-F238E27FC236}">
                <a16:creationId xmlns:a16="http://schemas.microsoft.com/office/drawing/2014/main" id="{B8788D5E-33E9-4825-BB9D-68FE8C51995F}"/>
              </a:ext>
            </a:extLst>
          </p:cNvPr>
          <p:cNvSpPr/>
          <p:nvPr/>
        </p:nvSpPr>
        <p:spPr>
          <a:xfrm>
            <a:off x="7630162" y="2948984"/>
            <a:ext cx="4561838" cy="960033"/>
          </a:xfrm>
          <a:prstGeom prst="rect">
            <a:avLst/>
          </a:prstGeom>
          <a:solidFill>
            <a:schemeClr val="accent1"/>
          </a:solidFill>
          <a:ln>
            <a:gradFill>
              <a:gsLst>
                <a:gs pos="0">
                  <a:schemeClr val="accent1">
                    <a:alpha val="70000"/>
                  </a:schemeClr>
                </a:gs>
                <a:gs pos="50000">
                  <a:schemeClr val="accent1">
                    <a:alpha val="0"/>
                  </a:schemeClr>
                </a:gs>
                <a:gs pos="100000">
                  <a:schemeClr val="accent1">
                    <a:alpha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spc="300" dirty="0">
              <a:cs typeface="+mn-ea"/>
              <a:sym typeface="+mn-lt"/>
            </a:endParaRPr>
          </a:p>
        </p:txBody>
      </p:sp>
      <p:grpSp>
        <p:nvGrpSpPr>
          <p:cNvPr id="15" name="组合 14">
            <a:extLst>
              <a:ext uri="{FF2B5EF4-FFF2-40B4-BE49-F238E27FC236}">
                <a16:creationId xmlns:a16="http://schemas.microsoft.com/office/drawing/2014/main" id="{BE74BBCD-16D4-4DE1-A330-A969F93EC76C}"/>
              </a:ext>
            </a:extLst>
          </p:cNvPr>
          <p:cNvGrpSpPr/>
          <p:nvPr/>
        </p:nvGrpSpPr>
        <p:grpSpPr>
          <a:xfrm>
            <a:off x="7828282" y="3068321"/>
            <a:ext cx="721358" cy="721358"/>
            <a:chOff x="7071363" y="3068321"/>
            <a:chExt cx="721358" cy="721358"/>
          </a:xfrm>
        </p:grpSpPr>
        <p:sp>
          <p:nvSpPr>
            <p:cNvPr id="13" name="椭圆 12">
              <a:extLst>
                <a:ext uri="{FF2B5EF4-FFF2-40B4-BE49-F238E27FC236}">
                  <a16:creationId xmlns:a16="http://schemas.microsoft.com/office/drawing/2014/main" id="{8C164B37-6A9B-485D-8A76-B43470E7FF4F}"/>
                </a:ext>
              </a:extLst>
            </p:cNvPr>
            <p:cNvSpPr/>
            <p:nvPr/>
          </p:nvSpPr>
          <p:spPr>
            <a:xfrm>
              <a:off x="7071363" y="3068321"/>
              <a:ext cx="721358" cy="72135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spc="300" dirty="0">
                <a:cs typeface="+mn-ea"/>
                <a:sym typeface="+mn-lt"/>
              </a:endParaRPr>
            </a:p>
          </p:txBody>
        </p:sp>
        <p:sp>
          <p:nvSpPr>
            <p:cNvPr id="14" name="任意多边形: 形状 13">
              <a:extLst>
                <a:ext uri="{FF2B5EF4-FFF2-40B4-BE49-F238E27FC236}">
                  <a16:creationId xmlns:a16="http://schemas.microsoft.com/office/drawing/2014/main" id="{4CC4E19B-CDB7-4E73-A372-29F2315B1439}"/>
                </a:ext>
              </a:extLst>
            </p:cNvPr>
            <p:cNvSpPr/>
            <p:nvPr/>
          </p:nvSpPr>
          <p:spPr>
            <a:xfrm>
              <a:off x="7310663" y="3178655"/>
              <a:ext cx="242759" cy="500691"/>
            </a:xfrm>
            <a:custGeom>
              <a:avLst/>
              <a:gdLst>
                <a:gd name="connsiteX0" fmla="*/ 0 w 284480"/>
                <a:gd name="connsiteY0" fmla="*/ 0 h 518160"/>
                <a:gd name="connsiteX1" fmla="*/ 284480 w 284480"/>
                <a:gd name="connsiteY1" fmla="*/ 284480 h 518160"/>
                <a:gd name="connsiteX2" fmla="*/ 50800 w 284480"/>
                <a:gd name="connsiteY2" fmla="*/ 518160 h 518160"/>
                <a:gd name="connsiteX0" fmla="*/ 0 w 284480"/>
                <a:gd name="connsiteY0" fmla="*/ 0 h 567690"/>
                <a:gd name="connsiteX1" fmla="*/ 284480 w 284480"/>
                <a:gd name="connsiteY1" fmla="*/ 284480 h 567690"/>
                <a:gd name="connsiteX2" fmla="*/ 16510 w 284480"/>
                <a:gd name="connsiteY2" fmla="*/ 567690 h 567690"/>
                <a:gd name="connsiteX0" fmla="*/ 0 w 284480"/>
                <a:gd name="connsiteY0" fmla="*/ 0 h 586740"/>
                <a:gd name="connsiteX1" fmla="*/ 284480 w 284480"/>
                <a:gd name="connsiteY1" fmla="*/ 284480 h 586740"/>
                <a:gd name="connsiteX2" fmla="*/ 1270 w 284480"/>
                <a:gd name="connsiteY2" fmla="*/ 586740 h 586740"/>
              </a:gdLst>
              <a:ahLst/>
              <a:cxnLst>
                <a:cxn ang="0">
                  <a:pos x="connsiteX0" y="connsiteY0"/>
                </a:cxn>
                <a:cxn ang="0">
                  <a:pos x="connsiteX1" y="connsiteY1"/>
                </a:cxn>
                <a:cxn ang="0">
                  <a:pos x="connsiteX2" y="connsiteY2"/>
                </a:cxn>
              </a:cxnLst>
              <a:rect l="l" t="t" r="r" b="b"/>
              <a:pathLst>
                <a:path w="284480" h="586740">
                  <a:moveTo>
                    <a:pt x="0" y="0"/>
                  </a:moveTo>
                  <a:lnTo>
                    <a:pt x="284480" y="284480"/>
                  </a:lnTo>
                  <a:cubicBezTo>
                    <a:pt x="206587" y="362373"/>
                    <a:pt x="79163" y="508847"/>
                    <a:pt x="1270" y="586740"/>
                  </a:cubicBez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3973769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9A209737-04F5-415B-B714-5633922C4092}"/>
              </a:ext>
            </a:extLst>
          </p:cNvPr>
          <p:cNvSpPr txBox="1"/>
          <p:nvPr/>
        </p:nvSpPr>
        <p:spPr>
          <a:xfrm>
            <a:off x="4653280" y="1268413"/>
            <a:ext cx="2885440" cy="430374"/>
          </a:xfrm>
          <a:prstGeom prst="rect">
            <a:avLst/>
          </a:prstGeom>
          <a:noFill/>
        </p:spPr>
        <p:txBody>
          <a:bodyPr wrap="square" rtlCol="0">
            <a:spAutoFit/>
          </a:bodyPr>
          <a:lstStyle/>
          <a:p>
            <a:pPr algn="ctr">
              <a:lnSpc>
                <a:spcPct val="120000"/>
              </a:lnSpc>
            </a:pPr>
            <a:r>
              <a:rPr lang="zh-CN" altLang="en-US" sz="2000" b="1" spc="100" dirty="0">
                <a:solidFill>
                  <a:schemeClr val="tx1">
                    <a:lumMod val="65000"/>
                    <a:lumOff val="35000"/>
                  </a:schemeClr>
                </a:solidFill>
                <a:latin typeface="+mj-ea"/>
                <a:ea typeface="+mj-ea"/>
                <a:cs typeface="+mn-ea"/>
                <a:sym typeface="+mn-lt"/>
              </a:rPr>
              <a:t>超分辨率方法</a:t>
            </a:r>
          </a:p>
        </p:txBody>
      </p:sp>
      <p:sp>
        <p:nvSpPr>
          <p:cNvPr id="13" name="矩形 12">
            <a:extLst>
              <a:ext uri="{FF2B5EF4-FFF2-40B4-BE49-F238E27FC236}">
                <a16:creationId xmlns:a16="http://schemas.microsoft.com/office/drawing/2014/main" id="{43709231-C198-49B0-AD7A-51FFCE71AE5E}"/>
              </a:ext>
            </a:extLst>
          </p:cNvPr>
          <p:cNvSpPr/>
          <p:nvPr/>
        </p:nvSpPr>
        <p:spPr>
          <a:xfrm>
            <a:off x="5709920" y="1791079"/>
            <a:ext cx="772160" cy="10668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spc="300" dirty="0">
              <a:cs typeface="+mn-ea"/>
              <a:sym typeface="+mn-lt"/>
            </a:endParaRPr>
          </a:p>
        </p:txBody>
      </p:sp>
      <p:sp>
        <p:nvSpPr>
          <p:cNvPr id="14" name="矩形 13">
            <a:extLst>
              <a:ext uri="{FF2B5EF4-FFF2-40B4-BE49-F238E27FC236}">
                <a16:creationId xmlns:a16="http://schemas.microsoft.com/office/drawing/2014/main" id="{D702B9E8-CFAE-49A2-8FA0-020B905135CB}"/>
              </a:ext>
            </a:extLst>
          </p:cNvPr>
          <p:cNvSpPr/>
          <p:nvPr/>
        </p:nvSpPr>
        <p:spPr>
          <a:xfrm>
            <a:off x="695325" y="2096860"/>
            <a:ext cx="10801350" cy="359874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spc="300" dirty="0">
              <a:cs typeface="+mn-ea"/>
              <a:sym typeface="+mn-lt"/>
            </a:endParaRPr>
          </a:p>
        </p:txBody>
      </p:sp>
      <p:sp>
        <p:nvSpPr>
          <p:cNvPr id="16" name="文本框 15">
            <a:extLst>
              <a:ext uri="{FF2B5EF4-FFF2-40B4-BE49-F238E27FC236}">
                <a16:creationId xmlns:a16="http://schemas.microsoft.com/office/drawing/2014/main" id="{E1109821-62BB-4258-980C-E833C057051B}"/>
              </a:ext>
            </a:extLst>
          </p:cNvPr>
          <p:cNvSpPr txBox="1"/>
          <p:nvPr/>
        </p:nvSpPr>
        <p:spPr>
          <a:xfrm>
            <a:off x="1240842" y="2295832"/>
            <a:ext cx="9710316" cy="2780569"/>
          </a:xfrm>
          <a:prstGeom prst="rect">
            <a:avLst/>
          </a:prstGeom>
          <a:noFill/>
        </p:spPr>
        <p:txBody>
          <a:bodyPr wrap="square" rtlCol="0">
            <a:spAutoFit/>
          </a:bodyPr>
          <a:lstStyle>
            <a:defPPr>
              <a:defRPr lang="zh-CN"/>
            </a:defPPr>
            <a:lvl1pPr algn="just">
              <a:lnSpc>
                <a:spcPct val="120000"/>
              </a:lnSpc>
              <a:defRPr sz="1600" spc="1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indent="720000">
              <a:lnSpc>
                <a:spcPct val="200000"/>
              </a:lnSpc>
            </a:pPr>
            <a:r>
              <a:rPr lang="zh-CN" altLang="en-US" sz="1800" dirty="0">
                <a:solidFill>
                  <a:schemeClr val="tx1">
                    <a:lumMod val="75000"/>
                    <a:lumOff val="25000"/>
                  </a:schemeClr>
                </a:solidFill>
                <a:latin typeface="+mn-lt"/>
                <a:ea typeface="+mn-ea"/>
                <a:cs typeface="+mn-ea"/>
                <a:sym typeface="+mn-lt"/>
              </a:rPr>
              <a:t>为了解决前文提到的问题，本次实验准备在数据上进行处理。如果简单的将低质量数据从数据集中删除，虽然会改善模型对于低质量数据的误判情况。但仍然没有改善模型对低质量数据识别效果较差的问题。</a:t>
            </a:r>
            <a:endParaRPr lang="en-US" altLang="zh-CN" sz="1800" dirty="0">
              <a:solidFill>
                <a:schemeClr val="tx1">
                  <a:lumMod val="75000"/>
                  <a:lumOff val="25000"/>
                </a:schemeClr>
              </a:solidFill>
              <a:latin typeface="+mn-lt"/>
              <a:ea typeface="+mn-ea"/>
              <a:cs typeface="+mn-ea"/>
              <a:sym typeface="+mn-lt"/>
            </a:endParaRPr>
          </a:p>
          <a:p>
            <a:pPr indent="720000">
              <a:lnSpc>
                <a:spcPct val="200000"/>
              </a:lnSpc>
            </a:pPr>
            <a:r>
              <a:rPr lang="zh-CN" altLang="en-US" sz="1800" dirty="0">
                <a:solidFill>
                  <a:schemeClr val="tx1">
                    <a:lumMod val="75000"/>
                    <a:lumOff val="25000"/>
                  </a:schemeClr>
                </a:solidFill>
                <a:latin typeface="+mn-lt"/>
                <a:ea typeface="+mn-ea"/>
                <a:cs typeface="+mn-ea"/>
                <a:sym typeface="+mn-lt"/>
              </a:rPr>
              <a:t>为了从根源上解决这一问题，本次实验使用了超分辨率方法，对数据集中低质量数据进行超分辨率，将低质量的数据提升分辨率，从而达到改进识别效果的目的。</a:t>
            </a:r>
          </a:p>
        </p:txBody>
      </p:sp>
      <p:sp>
        <p:nvSpPr>
          <p:cNvPr id="3" name="文本框 2">
            <a:extLst>
              <a:ext uri="{FF2B5EF4-FFF2-40B4-BE49-F238E27FC236}">
                <a16:creationId xmlns:a16="http://schemas.microsoft.com/office/drawing/2014/main" id="{A9F83A49-6959-4FC5-8054-4C8907FA84D0}"/>
              </a:ext>
            </a:extLst>
          </p:cNvPr>
          <p:cNvSpPr txBox="1"/>
          <p:nvPr/>
        </p:nvSpPr>
        <p:spPr>
          <a:xfrm>
            <a:off x="1395420" y="447313"/>
            <a:ext cx="1648229" cy="430374"/>
          </a:xfrm>
          <a:prstGeom prst="rect">
            <a:avLst/>
          </a:prstGeom>
          <a:noFill/>
        </p:spPr>
        <p:txBody>
          <a:bodyPr wrap="square" rtlCol="0">
            <a:spAutoFit/>
          </a:bodyPr>
          <a:lstStyle>
            <a:defPPr>
              <a:defRPr lang="zh-CN"/>
            </a:defPPr>
            <a:lvl1pPr algn="just">
              <a:lnSpc>
                <a:spcPct val="120000"/>
              </a:lnSpc>
              <a:defRPr sz="2000" spc="100">
                <a:solidFill>
                  <a:schemeClr val="tx1">
                    <a:lumMod val="65000"/>
                    <a:lumOff val="35000"/>
                  </a:schemeClr>
                </a:solidFill>
                <a:latin typeface="思源宋体 CN Heavy" panose="02020900000000000000" pitchFamily="18" charset="-122"/>
                <a:ea typeface="思源宋体 CN Heavy" panose="02020900000000000000" pitchFamily="18" charset="-122"/>
                <a:cs typeface="+mn-ea"/>
              </a:defRPr>
            </a:lvl1pPr>
          </a:lstStyle>
          <a:p>
            <a:r>
              <a:rPr lang="zh-CN" altLang="en-US" dirty="0">
                <a:sym typeface="+mn-lt"/>
              </a:rPr>
              <a:t>研究方案</a:t>
            </a:r>
          </a:p>
        </p:txBody>
      </p:sp>
    </p:spTree>
    <p:custDataLst>
      <p:tags r:id="rId1"/>
    </p:custDataLst>
    <p:extLst>
      <p:ext uri="{BB962C8B-B14F-4D97-AF65-F5344CB8AC3E}">
        <p14:creationId xmlns:p14="http://schemas.microsoft.com/office/powerpoint/2010/main" val="34345619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FC591BD-1DA3-2938-5F1C-8ADF191D2879}"/>
              </a:ext>
            </a:extLst>
          </p:cNvPr>
          <p:cNvSpPr txBox="1"/>
          <p:nvPr/>
        </p:nvSpPr>
        <p:spPr>
          <a:xfrm>
            <a:off x="1395420" y="447313"/>
            <a:ext cx="1648229" cy="430374"/>
          </a:xfrm>
          <a:prstGeom prst="rect">
            <a:avLst/>
          </a:prstGeom>
          <a:noFill/>
        </p:spPr>
        <p:txBody>
          <a:bodyPr wrap="square" rtlCol="0">
            <a:spAutoFit/>
          </a:bodyPr>
          <a:lstStyle>
            <a:defPPr>
              <a:defRPr lang="zh-CN"/>
            </a:defPPr>
            <a:lvl1pPr algn="just">
              <a:lnSpc>
                <a:spcPct val="120000"/>
              </a:lnSpc>
              <a:defRPr sz="2000" spc="100">
                <a:solidFill>
                  <a:schemeClr val="tx1">
                    <a:lumMod val="65000"/>
                    <a:lumOff val="35000"/>
                  </a:schemeClr>
                </a:solidFill>
                <a:latin typeface="思源宋体 CN Heavy" panose="02020900000000000000" pitchFamily="18" charset="-122"/>
                <a:ea typeface="思源宋体 CN Heavy" panose="02020900000000000000" pitchFamily="18" charset="-122"/>
                <a:cs typeface="+mn-ea"/>
              </a:defRPr>
            </a:lvl1pPr>
          </a:lstStyle>
          <a:p>
            <a:r>
              <a:rPr lang="zh-CN" altLang="en-US" dirty="0">
                <a:sym typeface="+mn-lt"/>
              </a:rPr>
              <a:t>超分辨率</a:t>
            </a:r>
          </a:p>
        </p:txBody>
      </p:sp>
      <p:sp>
        <p:nvSpPr>
          <p:cNvPr id="3" name="文本框 2">
            <a:extLst>
              <a:ext uri="{FF2B5EF4-FFF2-40B4-BE49-F238E27FC236}">
                <a16:creationId xmlns:a16="http://schemas.microsoft.com/office/drawing/2014/main" id="{24B168F3-DD69-9F96-6EDC-E5E2998A2A96}"/>
              </a:ext>
            </a:extLst>
          </p:cNvPr>
          <p:cNvSpPr txBox="1"/>
          <p:nvPr/>
        </p:nvSpPr>
        <p:spPr>
          <a:xfrm>
            <a:off x="750794" y="1541174"/>
            <a:ext cx="10690412" cy="3888565"/>
          </a:xfrm>
          <a:prstGeom prst="rect">
            <a:avLst/>
          </a:prstGeom>
          <a:noFill/>
        </p:spPr>
        <p:txBody>
          <a:bodyPr wrap="square" rtlCol="0">
            <a:spAutoFit/>
          </a:bodyPr>
          <a:lstStyle/>
          <a:p>
            <a:pPr indent="720000" algn="just">
              <a:lnSpc>
                <a:spcPct val="200000"/>
              </a:lnSpc>
            </a:pPr>
            <a:r>
              <a:rPr lang="zh-CN" altLang="en-US" spc="100" dirty="0">
                <a:solidFill>
                  <a:schemeClr val="tx1">
                    <a:lumMod val="75000"/>
                    <a:lumOff val="25000"/>
                  </a:schemeClr>
                </a:solidFill>
                <a:cs typeface="+mn-ea"/>
              </a:rPr>
              <a:t>目前很多先进的超分辨率算法在忽略模糊和噪声的数据集上取得了不错的成绩，但是在解决实际超分辨率问题时表现并不理想，因为这些算法的训练数据集大多采用简单的高质量数据集经过多次下采样来构造低分辨率图片的。使用这种方法的好处是，图像损失了部分高频信息并强化了低频信息，这不但保留了原图像大部分信息，而且低分辨率图像是干净且无噪声的。</a:t>
            </a:r>
            <a:endParaRPr lang="en-US" altLang="zh-CN" spc="100" dirty="0">
              <a:solidFill>
                <a:schemeClr val="tx1">
                  <a:lumMod val="75000"/>
                  <a:lumOff val="25000"/>
                </a:schemeClr>
              </a:solidFill>
              <a:cs typeface="+mn-ea"/>
            </a:endParaRPr>
          </a:p>
          <a:p>
            <a:pPr indent="720000" algn="just">
              <a:lnSpc>
                <a:spcPct val="200000"/>
              </a:lnSpc>
            </a:pPr>
            <a:r>
              <a:rPr lang="zh-CN" altLang="en-US" spc="100" dirty="0">
                <a:solidFill>
                  <a:schemeClr val="tx1">
                    <a:lumMod val="75000"/>
                    <a:lumOff val="25000"/>
                  </a:schemeClr>
                </a:solidFill>
                <a:cs typeface="+mn-ea"/>
              </a:rPr>
              <a:t>为了解决这一现象带来的在真实世界低分辨率图像上效果不理想的问题，本文使用的超分辨率方法是</a:t>
            </a:r>
            <a:r>
              <a:rPr lang="en-US" altLang="zh-CN" spc="100" dirty="0">
                <a:solidFill>
                  <a:schemeClr val="tx1">
                    <a:lumMod val="75000"/>
                    <a:lumOff val="25000"/>
                  </a:schemeClr>
                </a:solidFill>
                <a:cs typeface="+mn-ea"/>
              </a:rPr>
              <a:t>RealSR</a:t>
            </a:r>
            <a:r>
              <a:rPr lang="zh-CN" altLang="en-US" spc="100" dirty="0">
                <a:solidFill>
                  <a:schemeClr val="tx1">
                    <a:lumMod val="75000"/>
                    <a:lumOff val="25000"/>
                  </a:schemeClr>
                </a:solidFill>
                <a:cs typeface="+mn-ea"/>
              </a:rPr>
              <a:t>。这个方法设计了一种新的图像退化框架。基于这一新退化框架，可以获得与真实世界图像共享一个共同域的低分辨率图像。</a:t>
            </a:r>
          </a:p>
        </p:txBody>
      </p:sp>
    </p:spTree>
    <p:extLst>
      <p:ext uri="{BB962C8B-B14F-4D97-AF65-F5344CB8AC3E}">
        <p14:creationId xmlns:p14="http://schemas.microsoft.com/office/powerpoint/2010/main" val="26372546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Lst>
</file>

<file path=ppt/tags/tag2.xml><?xml version="1.0" encoding="utf-8"?>
<p:tagLst xmlns:a="http://schemas.openxmlformats.org/drawingml/2006/main" xmlns:r="http://schemas.openxmlformats.org/officeDocument/2006/relationships" xmlns:p="http://schemas.openxmlformats.org/presentationml/2006/main">
  <p:tag name="ISLIDE.ICON" val="#59920;"/>
</p:tagLst>
</file>

<file path=ppt/tags/tag3.xml><?xml version="1.0" encoding="utf-8"?>
<p:tagLst xmlns:a="http://schemas.openxmlformats.org/drawingml/2006/main" xmlns:r="http://schemas.openxmlformats.org/officeDocument/2006/relationships" xmlns:p="http://schemas.openxmlformats.org/presentationml/2006/main">
  <p:tag name="ISLIDE.ICON" val="#114535;#65344;#66117;#65344;"/>
</p:tagLst>
</file>

<file path=ppt/tags/tag4.xml><?xml version="1.0" encoding="utf-8"?>
<p:tagLst xmlns:a="http://schemas.openxmlformats.org/drawingml/2006/main" xmlns:r="http://schemas.openxmlformats.org/officeDocument/2006/relationships" xmlns:p="http://schemas.openxmlformats.org/presentationml/2006/main">
  <p:tag name="ISLIDE.ICON" val="#114535;#65344;#66117;#65344;"/>
</p:tagLst>
</file>

<file path=ppt/tags/tag5.xml><?xml version="1.0" encoding="utf-8"?>
<p:tagLst xmlns:a="http://schemas.openxmlformats.org/drawingml/2006/main" xmlns:r="http://schemas.openxmlformats.org/officeDocument/2006/relationships" xmlns:p="http://schemas.openxmlformats.org/presentationml/2006/main">
  <p:tag name="ISLIDE.ICON" val="#114535;#65344;#66117;#65344;"/>
</p:tagLst>
</file>

<file path=ppt/theme/theme1.xml><?xml version="1.0" encoding="utf-8"?>
<a:theme xmlns:a="http://schemas.openxmlformats.org/drawingml/2006/main" name="南京理工大学通用模板">
  <a:themeElements>
    <a:clrScheme name="紫罗兰色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自定义 1">
      <a:majorFont>
        <a:latin typeface="微软雅黑"/>
        <a:ea typeface="微软雅黑"/>
        <a:cs typeface=""/>
      </a:majorFont>
      <a:minorFont>
        <a:latin typeface="微软雅黑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120000"/>
          </a:lnSpc>
          <a:defRPr sz="1600" dirty="0" smtClean="0">
            <a:solidFill>
              <a:schemeClr val="tx1">
                <a:lumMod val="65000"/>
                <a:lumOff val="35000"/>
              </a:schemeClr>
            </a:solidFill>
            <a:latin typeface="微软雅黑 Light" panose="020B0502040204020203" pitchFamily="34" charset="-122"/>
            <a:ea typeface="微软雅黑 Light" panose="020B0502040204020203"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4267</TotalTime>
  <Words>1263</Words>
  <Application>Microsoft Office PowerPoint</Application>
  <PresentationFormat>宽屏</PresentationFormat>
  <Paragraphs>68</Paragraphs>
  <Slides>20</Slides>
  <Notes>10</Notes>
  <HiddenSlides>0</HiddenSlides>
  <MMClips>0</MMClips>
  <ScaleCrop>false</ScaleCrop>
  <HeadingPairs>
    <vt:vector size="6" baseType="variant">
      <vt:variant>
        <vt:lpstr>已用的字体</vt:lpstr>
      </vt:variant>
      <vt:variant>
        <vt:i4>6</vt:i4>
      </vt:variant>
      <vt:variant>
        <vt:lpstr>主题</vt:lpstr>
      </vt:variant>
      <vt:variant>
        <vt:i4>3</vt:i4>
      </vt:variant>
      <vt:variant>
        <vt:lpstr>幻灯片标题</vt:lpstr>
      </vt:variant>
      <vt:variant>
        <vt:i4>20</vt:i4>
      </vt:variant>
    </vt:vector>
  </HeadingPairs>
  <TitlesOfParts>
    <vt:vector size="29" baseType="lpstr">
      <vt:lpstr>等线</vt:lpstr>
      <vt:lpstr>思源宋体 CN Heavy</vt:lpstr>
      <vt:lpstr>微软雅黑</vt:lpstr>
      <vt:lpstr>微软雅黑 Light</vt:lpstr>
      <vt:lpstr>Arial</vt:lpstr>
      <vt:lpstr>Calibri</vt:lpstr>
      <vt:lpstr>南京理工大学通用模板</vt:lpstr>
      <vt:lpstr>1_OfficePLUS</vt:lpstr>
      <vt:lpstr>2_OfficePLUS</vt:lpstr>
      <vt:lpstr>针对低质量数据的人脸识别</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 光前</dc:creator>
  <cp:lastModifiedBy>马 照桅</cp:lastModifiedBy>
  <cp:revision>40</cp:revision>
  <dcterms:created xsi:type="dcterms:W3CDTF">2020-04-15T09:32:12Z</dcterms:created>
  <dcterms:modified xsi:type="dcterms:W3CDTF">2022-11-07T01:12:23Z</dcterms:modified>
</cp:coreProperties>
</file>